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0" r:id="rId3"/>
  </p:sldMasterIdLst>
  <p:notesMasterIdLst>
    <p:notesMasterId r:id="rId31"/>
  </p:notesMasterIdLst>
  <p:sldIdLst>
    <p:sldId id="263" r:id="rId4"/>
    <p:sldId id="256" r:id="rId5"/>
    <p:sldId id="257" r:id="rId6"/>
    <p:sldId id="259" r:id="rId7"/>
    <p:sldId id="258" r:id="rId8"/>
    <p:sldId id="260" r:id="rId9"/>
    <p:sldId id="262" r:id="rId10"/>
    <p:sldId id="261" r:id="rId11"/>
    <p:sldId id="264" r:id="rId12"/>
    <p:sldId id="320" r:id="rId13"/>
    <p:sldId id="333" r:id="rId14"/>
    <p:sldId id="321" r:id="rId15"/>
    <p:sldId id="265" r:id="rId16"/>
    <p:sldId id="322" r:id="rId17"/>
    <p:sldId id="328" r:id="rId18"/>
    <p:sldId id="329" r:id="rId19"/>
    <p:sldId id="266" r:id="rId20"/>
    <p:sldId id="267" r:id="rId21"/>
    <p:sldId id="284" r:id="rId22"/>
    <p:sldId id="330" r:id="rId23"/>
    <p:sldId id="285" r:id="rId24"/>
    <p:sldId id="286" r:id="rId25"/>
    <p:sldId id="291" r:id="rId26"/>
    <p:sldId id="292" r:id="rId27"/>
    <p:sldId id="288" r:id="rId28"/>
    <p:sldId id="295" r:id="rId29"/>
    <p:sldId id="33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5010C-74A3-4AEA-9EED-64F5DFC57C4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E5800-D80F-42DB-9062-5A24F99D9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9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5800-D80F-42DB-9062-5A24F99D99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65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9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6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99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4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8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2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1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50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6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1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75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3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51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43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4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2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09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624B-0E1F-48CC-9D1A-46FAADDB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C9B604F-5891-4C4B-A47C-07B1A985D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2ADF124-E8D8-4626-B5C0-D2723D246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74C32D5-A685-4D0C-B520-2F6207A46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49F14-DC58-45C8-96CC-748DFB354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9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5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6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1996-3305-4EE5-92F9-060DC962FB6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B15D-C68F-4E24-998B-4B8F3773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58481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58481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6.png"/><Relationship Id="rId2" Type="http://schemas.openxmlformats.org/officeDocument/2006/relationships/audio" Target="file:///E:\thigioihuyen\VOTAY.wav" TargetMode="External"/><Relationship Id="rId1" Type="http://schemas.openxmlformats.org/officeDocument/2006/relationships/audio" Target="file:///E:\thigioihuyen\KHONGDUNG.wav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6.png"/><Relationship Id="rId2" Type="http://schemas.openxmlformats.org/officeDocument/2006/relationships/audio" Target="file:///E:\thigioihuyen\VOTAY.wav" TargetMode="External"/><Relationship Id="rId1" Type="http://schemas.openxmlformats.org/officeDocument/2006/relationships/audio" Target="file:///E:\thigioihuyen\KHONGDUNG.wav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6.png"/><Relationship Id="rId2" Type="http://schemas.openxmlformats.org/officeDocument/2006/relationships/audio" Target="file:///E:\thigioihuyen\VOTAY.wav" TargetMode="External"/><Relationship Id="rId1" Type="http://schemas.openxmlformats.org/officeDocument/2006/relationships/audio" Target="file:///E:\thigioihuyen\KHONGDUNG.wav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4" Type="http://schemas.openxmlformats.org/officeDocument/2006/relationships/image" Target="../media/image9.wmf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838200"/>
            <a:ext cx="30480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Ongdo (nobita)" pitchFamily="2" charset="0"/>
            </a:endParaRPr>
          </a:p>
        </p:txBody>
      </p:sp>
      <p:pic>
        <p:nvPicPr>
          <p:cNvPr id="2057" name="Picture 9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43434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838200" y="1604879"/>
            <a:ext cx="7086600" cy="19003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TẬP HỢP CÁC SỐ NGUYÊN</a:t>
            </a:r>
            <a:endParaRPr lang="en-US" sz="44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17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64389" y="5093462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1011534" y="1348392"/>
            <a:ext cx="7543800" cy="552451"/>
            <a:chOff x="672" y="2112"/>
            <a:chExt cx="4752" cy="464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8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6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5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4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3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11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2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2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2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10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4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8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9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6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7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68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69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0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1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2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3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4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5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6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77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9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51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55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56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57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58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4525"/>
            <a:ext cx="911588" cy="44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80345" y="1747491"/>
            <a:ext cx="3176477" cy="191859"/>
            <a:chOff x="4146698" y="3572540"/>
            <a:chExt cx="2953488" cy="461343"/>
          </a:xfrm>
        </p:grpSpPr>
        <p:grpSp>
          <p:nvGrpSpPr>
            <p:cNvPr id="14" name="Group 13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86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 defTabSz="685800"/>
                <a:endParaRPr lang="en-US" sz="1350">
                  <a:ln w="76200">
                    <a:solidFill>
                      <a:prstClr val="black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flipH="1">
            <a:off x="5078710" y="1776092"/>
            <a:ext cx="3327548" cy="146403"/>
            <a:chOff x="4146698" y="3572540"/>
            <a:chExt cx="2953488" cy="461343"/>
          </a:xfrm>
        </p:grpSpPr>
        <p:grpSp>
          <p:nvGrpSpPr>
            <p:cNvPr id="188" name="Group 187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9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 defTabSz="685800"/>
                <a:endParaRPr lang="en-US" sz="1350">
                  <a:ln w="76200">
                    <a:solidFill>
                      <a:prstClr val="black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189" name="Straight Arrow Connector 18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AutoShape 147"/>
          <p:cNvSpPr>
            <a:spLocks noChangeArrowheads="1"/>
          </p:cNvSpPr>
          <p:nvPr/>
        </p:nvSpPr>
        <p:spPr bwMode="auto">
          <a:xfrm>
            <a:off x="5648414" y="1954362"/>
            <a:ext cx="2629762" cy="392929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AutoShape 152"/>
          <p:cNvSpPr>
            <a:spLocks noChangeArrowheads="1"/>
          </p:cNvSpPr>
          <p:nvPr/>
        </p:nvSpPr>
        <p:spPr bwMode="auto">
          <a:xfrm>
            <a:off x="1629121" y="1885980"/>
            <a:ext cx="2148320" cy="51435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72"/>
          <p:cNvSpPr txBox="1">
            <a:spLocks noChangeArrowheads="1"/>
          </p:cNvSpPr>
          <p:nvPr/>
        </p:nvSpPr>
        <p:spPr bwMode="auto">
          <a:xfrm>
            <a:off x="7797494" y="1405540"/>
            <a:ext cx="5334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06" name="Text Box 173"/>
          <p:cNvSpPr txBox="1">
            <a:spLocks noChangeArrowheads="1"/>
          </p:cNvSpPr>
          <p:nvPr/>
        </p:nvSpPr>
        <p:spPr bwMode="auto">
          <a:xfrm>
            <a:off x="901739" y="1375195"/>
            <a:ext cx="5334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0916" y="1453501"/>
            <a:ext cx="3385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68" y="135046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79769" y="21576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4" y="2222282"/>
            <a:ext cx="5067278" cy="369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964536" y="90134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9430" y="2663560"/>
            <a:ext cx="300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dirty="0">
                <a:solidFill>
                  <a:srgbClr val="0C0D0E"/>
                </a:solidFill>
                <a:latin typeface="Calibri"/>
              </a:rPr>
              <a:t>? </a:t>
            </a:r>
            <a:r>
              <a:rPr lang="en-US" dirty="0" err="1">
                <a:solidFill>
                  <a:srgbClr val="0C0D0E"/>
                </a:solidFill>
                <a:latin typeface="Calibri"/>
              </a:rPr>
              <a:t>Nêu</a:t>
            </a:r>
            <a:r>
              <a:rPr lang="en-US" dirty="0">
                <a:solidFill>
                  <a:srgbClr val="0C0D0E"/>
                </a:solidFill>
                <a:latin typeface="Calibri"/>
              </a:rPr>
              <a:t> </a:t>
            </a:r>
            <a:r>
              <a:rPr lang="vi-VN" dirty="0">
                <a:solidFill>
                  <a:srgbClr val="0C0D0E"/>
                </a:solidFill>
                <a:latin typeface="Arial" panose="020B0604020202020204" pitchFamily="34" charset="0"/>
              </a:rPr>
              <a:t>vị trí của số nguyên âm và số nguyên dương so với điểm 0 trên trục số.</a:t>
            </a:r>
            <a:endParaRPr lang="en-US" dirty="0">
              <a:solidFill>
                <a:srgbClr val="0C0D0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8283" y="4202730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094987" y="4468550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148157" y="314793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17" name="Group 4"/>
          <p:cNvGrpSpPr>
            <a:grpSpLocks/>
          </p:cNvGrpSpPr>
          <p:nvPr/>
        </p:nvGrpSpPr>
        <p:grpSpPr bwMode="auto">
          <a:xfrm>
            <a:off x="1012949" y="1348392"/>
            <a:ext cx="7543800" cy="552451"/>
            <a:chOff x="672" y="2112"/>
            <a:chExt cx="4752" cy="464"/>
          </a:xfrm>
        </p:grpSpPr>
        <p:grpSp>
          <p:nvGrpSpPr>
            <p:cNvPr id="218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9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4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3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2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1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0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30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20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32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9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9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9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3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7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8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7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5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6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5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6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4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0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1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2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3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54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8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39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0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1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2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3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4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5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6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7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  <p:sp>
              <p:nvSpPr>
                <p:cNvPr id="248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/>
                  <a:endParaRPr lang="en-US" sz="1350">
                    <a:solidFill>
                      <a:srgbClr val="15142A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22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3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24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26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27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28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29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30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31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spcBef>
                  <a:spcPct val="50000"/>
                </a:spcBef>
              </a:pPr>
              <a:r>
                <a:rPr lang="en-US" sz="225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cxnSp>
        <p:nvCxnSpPr>
          <p:cNvPr id="2049" name="Straight Arrow Connector 2048"/>
          <p:cNvCxnSpPr>
            <a:endCxn id="22" idx="1"/>
          </p:cNvCxnSpPr>
          <p:nvPr/>
        </p:nvCxnSpPr>
        <p:spPr>
          <a:xfrm>
            <a:off x="1168438" y="4341231"/>
            <a:ext cx="3939845" cy="11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endCxn id="216" idx="1"/>
          </p:cNvCxnSpPr>
          <p:nvPr/>
        </p:nvCxnSpPr>
        <p:spPr>
          <a:xfrm>
            <a:off x="4155292" y="3288248"/>
            <a:ext cx="992865" cy="97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2700830" y="4607050"/>
            <a:ext cx="2401580" cy="1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 rot="16200000" flipH="1">
            <a:off x="4858495" y="3019039"/>
            <a:ext cx="1490903" cy="114407"/>
            <a:chOff x="4146698" y="3572540"/>
            <a:chExt cx="2953488" cy="4613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 defTabSz="685800"/>
                <a:endParaRPr lang="en-US" sz="1350">
                  <a:ln w="76200">
                    <a:solidFill>
                      <a:prstClr val="black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359" name="Straight Arrow Connector 35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 rot="16200000">
            <a:off x="4909512" y="4990917"/>
            <a:ext cx="1376594" cy="116758"/>
            <a:chOff x="4146698" y="3572540"/>
            <a:chExt cx="2953488" cy="461343"/>
          </a:xfrm>
        </p:grpSpPr>
        <p:grpSp>
          <p:nvGrpSpPr>
            <p:cNvPr id="363" name="Group 362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5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 defTabSz="685800"/>
                <a:endParaRPr lang="en-US" sz="1350">
                  <a:ln w="76200">
                    <a:solidFill>
                      <a:prstClr val="black"/>
                    </a:solidFill>
                  </a:ln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364" name="Straight Arrow Connector 363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utoShape 152"/>
          <p:cNvSpPr>
            <a:spLocks noChangeArrowheads="1"/>
          </p:cNvSpPr>
          <p:nvPr/>
        </p:nvSpPr>
        <p:spPr bwMode="auto">
          <a:xfrm>
            <a:off x="5699249" y="4752209"/>
            <a:ext cx="2148320" cy="51435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AutoShape 147"/>
          <p:cNvSpPr>
            <a:spLocks noChangeArrowheads="1"/>
          </p:cNvSpPr>
          <p:nvPr/>
        </p:nvSpPr>
        <p:spPr bwMode="auto">
          <a:xfrm>
            <a:off x="5697834" y="2893502"/>
            <a:ext cx="2629762" cy="392929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58188" y="2692968"/>
            <a:ext cx="2960033" cy="415498"/>
            <a:chOff x="7495034" y="3979266"/>
            <a:chExt cx="3946710" cy="553998"/>
          </a:xfrm>
        </p:grpSpPr>
        <p:sp>
          <p:nvSpPr>
            <p:cNvPr id="369" name="TextBox 368"/>
            <p:cNvSpPr txBox="1"/>
            <p:nvPr/>
          </p:nvSpPr>
          <p:spPr>
            <a:xfrm>
              <a:off x="8111761" y="3979266"/>
              <a:ext cx="33299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21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1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1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 - 66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034" y="4024512"/>
              <a:ext cx="563561" cy="48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3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5" grpId="0"/>
      <p:bldP spid="206" grpId="0"/>
      <p:bldP spid="17" grpId="0" animBg="1"/>
      <p:bldP spid="17" grpId="1" animBg="1"/>
      <p:bldP spid="19" grpId="0"/>
      <p:bldP spid="208" grpId="0"/>
      <p:bldP spid="211" grpId="0"/>
      <p:bldP spid="20" grpId="0"/>
      <p:bldP spid="20" grpId="1"/>
      <p:bldP spid="22" grpId="0"/>
      <p:bldP spid="215" grpId="0"/>
      <p:bldP spid="216" grpId="0"/>
      <p:bldP spid="367" grpId="0"/>
      <p:bldP spid="368" grpId="0"/>
      <p:bldP spid="3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" y="914400"/>
            <a:ext cx="8763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6" y="593307"/>
            <a:ext cx="8468833" cy="13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9" y="2482243"/>
            <a:ext cx="3792431" cy="175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7659" y="5123217"/>
            <a:ext cx="828814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ngang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08" y="2901429"/>
            <a:ext cx="3280172" cy="12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" y="2686882"/>
            <a:ext cx="4380578" cy="149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722621" y="2482244"/>
            <a:ext cx="138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75517" y="2901430"/>
            <a:ext cx="38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620313" y="4415552"/>
            <a:ext cx="7543800" cy="114300"/>
            <a:chOff x="864" y="2515"/>
            <a:chExt cx="4752" cy="96"/>
          </a:xfrm>
        </p:grpSpPr>
        <p:grpSp>
          <p:nvGrpSpPr>
            <p:cNvPr id="129" name="Group 6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81" name="Line 7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2" name="Line 8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3" name="Line 9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5" name="Line 11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74" name="Line 1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7" name="Line 2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8" name="Line 2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9" name="Line 2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1" name="Group 25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2" name="Group 33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2" name="Line 3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3" name="Line 3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4" name="Line 3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5" name="Line 3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66" name="Line 4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3" name="Group 41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9" name="Line 4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135" name="Group 57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36" name="Line 58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</p:grp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4468413" y="4529852"/>
            <a:ext cx="5334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620313" y="4415552"/>
            <a:ext cx="7543800" cy="114300"/>
            <a:chOff x="960" y="1488"/>
            <a:chExt cx="4752" cy="96"/>
          </a:xfrm>
        </p:grpSpPr>
        <p:grpSp>
          <p:nvGrpSpPr>
            <p:cNvPr id="67" name="Group 70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1" name="Line 73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2" name="Line 7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3" name="Line 75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4" name="Line 7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5" name="Line 77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6" name="Line 78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7" name="Line 79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28" name="Line 80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69" name="Group 89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70" name="Group 97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105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2" name="Line 10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5" name="Line 11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6" name="Line 11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7" name="Line 11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84" name="Line 11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6" name="Line 11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7" name="Line 11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90" name="Line 12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74" name="Line 122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srgbClr val="15142A"/>
                  </a:solidFill>
                  <a:latin typeface="Calibri"/>
                </a:endParaRPr>
              </a:p>
            </p:txBody>
          </p:sp>
        </p:grpSp>
      </p:grp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5627288" y="4501277"/>
            <a:ext cx="3810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6700438" y="4529852"/>
            <a:ext cx="3810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4" name="Text Box 138"/>
          <p:cNvSpPr txBox="1">
            <a:spLocks noChangeArrowheads="1"/>
          </p:cNvSpPr>
          <p:nvPr/>
        </p:nvSpPr>
        <p:spPr bwMode="auto">
          <a:xfrm>
            <a:off x="1304524" y="4529852"/>
            <a:ext cx="52427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-6</a:t>
            </a:r>
          </a:p>
        </p:txBody>
      </p:sp>
      <p:sp>
        <p:nvSpPr>
          <p:cNvPr id="65" name="Text Box 142"/>
          <p:cNvSpPr txBox="1">
            <a:spLocks noChangeArrowheads="1"/>
          </p:cNvSpPr>
          <p:nvPr/>
        </p:nvSpPr>
        <p:spPr bwMode="auto">
          <a:xfrm>
            <a:off x="2236388" y="4514374"/>
            <a:ext cx="6096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66" name="Text Box 144"/>
          <p:cNvSpPr txBox="1">
            <a:spLocks noChangeArrowheads="1"/>
          </p:cNvSpPr>
          <p:nvPr/>
        </p:nvSpPr>
        <p:spPr bwMode="auto">
          <a:xfrm>
            <a:off x="696513" y="4539377"/>
            <a:ext cx="5334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250" b="1" dirty="0">
                <a:solidFill>
                  <a:srgbClr val="15142A"/>
                </a:solidFill>
                <a:latin typeface=".VnTime" pitchFamily="34" charset="0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41233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7" grpId="1"/>
      <p:bldP spid="55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5004" y="76200"/>
            <a:ext cx="5241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018" y="533400"/>
            <a:ext cx="6196124" cy="447466"/>
            <a:chOff x="69222" y="133066"/>
            <a:chExt cx="8261498" cy="59662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2" y="133066"/>
              <a:ext cx="1094921" cy="5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341679" y="175690"/>
              <a:ext cx="69890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1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1640" y="1378780"/>
            <a:ext cx="7543800" cy="557231"/>
            <a:chOff x="1096599" y="1134693"/>
            <a:chExt cx="10058400" cy="742975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096599" y="1134693"/>
              <a:ext cx="10058400" cy="736600"/>
              <a:chOff x="672" y="2112"/>
              <a:chExt cx="4752" cy="464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864" y="2515"/>
                <a:chExt cx="4752" cy="96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6" name="Group 17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4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3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8" name="Group 33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2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9" name="Group 41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0" name="Group 49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1" name="Group 57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960" y="1488"/>
                <a:chExt cx="4752" cy="96"/>
              </a:xfrm>
            </p:grpSpPr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8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5" name="Group 81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6" name="Group 89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7" name="Group 97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6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8" name="Group 105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9" name="Group 113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ln>
                        <a:solidFill>
                          <a:schemeClr val="tx1"/>
                        </a:solidFill>
                      </a:ln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4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40" name="Group 121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sp>
            <p:nvSpPr>
              <p:cNvPr id="20" name="Text Box 133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21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19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22" name="Text Box 135"/>
              <p:cNvSpPr txBox="1">
                <a:spLocks noChangeArrowheads="1"/>
              </p:cNvSpPr>
              <p:nvPr/>
            </p:nvSpPr>
            <p:spPr bwMode="auto">
              <a:xfrm>
                <a:off x="3792" y="220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23" name="Text Box 13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24" name="Text Box 137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25" name="Text Box 139"/>
              <p:cNvSpPr txBox="1">
                <a:spLocks noChangeArrowheads="1"/>
              </p:cNvSpPr>
              <p:nvPr/>
            </p:nvSpPr>
            <p:spPr bwMode="auto">
              <a:xfrm>
                <a:off x="2400" y="22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-1</a:t>
                </a:r>
              </a:p>
            </p:txBody>
          </p:sp>
          <p:sp>
            <p:nvSpPr>
              <p:cNvPr id="26" name="Text Box 140"/>
              <p:cNvSpPr txBox="1">
                <a:spLocks noChangeArrowheads="1"/>
              </p:cNvSpPr>
              <p:nvPr/>
            </p:nvSpPr>
            <p:spPr bwMode="auto">
              <a:xfrm>
                <a:off x="2064" y="22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27" name="Text Box 141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28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2208"/>
                <a:ext cx="3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>
                    <a:solidFill>
                      <a:srgbClr val="15142A"/>
                    </a:solidFill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32" name="Text Box 143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50" b="1" dirty="0">
                    <a:solidFill>
                      <a:srgbClr val="15142A"/>
                    </a:solidFill>
                    <a:latin typeface=".VnTime" pitchFamily="34" charset="0"/>
                  </a:rPr>
                  <a:t>-5</a:t>
                </a:r>
              </a:p>
            </p:txBody>
          </p:sp>
        </p:grpSp>
        <p:sp>
          <p:nvSpPr>
            <p:cNvPr id="157" name="Text Box 143"/>
            <p:cNvSpPr txBox="1">
              <a:spLocks noChangeArrowheads="1"/>
            </p:cNvSpPr>
            <p:nvPr/>
          </p:nvSpPr>
          <p:spPr bwMode="auto">
            <a:xfrm>
              <a:off x="1218547" y="1276940"/>
              <a:ext cx="71120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50" b="1" dirty="0">
                  <a:solidFill>
                    <a:srgbClr val="15142A"/>
                  </a:solidFill>
                  <a:latin typeface=".VnTime" pitchFamily="34" charset="0"/>
                </a:rPr>
                <a:t>-6</a:t>
              </a:r>
            </a:p>
          </p:txBody>
        </p:sp>
        <p:sp>
          <p:nvSpPr>
            <p:cNvPr id="158" name="Text Box 143"/>
            <p:cNvSpPr txBox="1">
              <a:spLocks noChangeArrowheads="1"/>
            </p:cNvSpPr>
            <p:nvPr/>
          </p:nvSpPr>
          <p:spPr bwMode="auto">
            <a:xfrm>
              <a:off x="9783399" y="1259217"/>
              <a:ext cx="71120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50" b="1" dirty="0">
                  <a:solidFill>
                    <a:srgbClr val="15142A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5516199" y="1292892"/>
              <a:ext cx="71120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5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" y="1947656"/>
            <a:ext cx="8208782" cy="10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" name="Straight Connector 162"/>
          <p:cNvCxnSpPr/>
          <p:nvPr/>
        </p:nvCxnSpPr>
        <p:spPr>
          <a:xfrm>
            <a:off x="2249314" y="1311043"/>
            <a:ext cx="2117651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809648" y="921425"/>
            <a:ext cx="1140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100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1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1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28682" y="918627"/>
            <a:ext cx="1140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1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1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1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358989" y="1298603"/>
            <a:ext cx="2117651" cy="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416078" y="3090480"/>
            <a:ext cx="8787853" cy="1405767"/>
            <a:chOff x="1552570" y="4249844"/>
            <a:chExt cx="11717142" cy="1874353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0" y="4249844"/>
              <a:ext cx="682150" cy="62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234721" y="4277540"/>
              <a:ext cx="11034991" cy="1846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1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1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SGK-66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biệt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diễn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nằm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về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en-US" sz="2100" dirty="0" err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phía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gốc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0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gốc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0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gọi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nhau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0 </a:t>
              </a:r>
              <a:r>
                <a:rPr lang="en-US" sz="21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100" dirty="0" smtClean="0">
                  <a:latin typeface="Arial" pitchFamily="34" charset="0"/>
                  <a:cs typeface="Arial" pitchFamily="34" charset="0"/>
                </a:rPr>
                <a:t> 0. </a:t>
              </a:r>
              <a:endParaRPr lang="en-US" sz="21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04" y="4510769"/>
            <a:ext cx="5067660" cy="111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990918" y="4499716"/>
            <a:ext cx="23679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SGK-68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0" y="4902625"/>
            <a:ext cx="5933107" cy="43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0162 L -0.23014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84E-6 -1.48148E-6 L -0.22819 -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0" grpId="1"/>
      <p:bldP spid="165" grpId="0"/>
      <p:bldP spid="1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227" y="1593436"/>
            <a:ext cx="640839" cy="571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866865" y="-1714500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335515" y="1709998"/>
            <a:ext cx="4338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vở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sửa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sai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latin typeface="Arial" pitchFamily="34" charset="0"/>
                <a:cs typeface="Arial" pitchFamily="34" charset="0"/>
              </a:rPr>
              <a:t>).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" y="1475362"/>
            <a:ext cx="3469091" cy="149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75946" y="959361"/>
            <a:ext cx="4857314" cy="553209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6" name="AutoShap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15016" y="3819806"/>
            <a:ext cx="3086100" cy="51435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vi-VN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ì</a:t>
            </a:r>
            <a:r>
              <a:rPr lang="en-US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 s</a:t>
            </a:r>
            <a:r>
              <a:rPr lang="vi-VN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ố</a:t>
            </a:r>
            <a:r>
              <a:rPr lang="en-US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3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i:</a:t>
            </a: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1772572" y="3204038"/>
            <a:ext cx="987073" cy="1176618"/>
            <a:chOff x="2160" y="2544"/>
            <a:chExt cx="803" cy="1632"/>
          </a:xfrm>
        </p:grpSpPr>
        <p:pic>
          <p:nvPicPr>
            <p:cNvPr id="18" name="Picture 56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7" descr="dau-hoi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02"/>
          <p:cNvSpPr>
            <a:spLocks noChangeArrowheads="1"/>
          </p:cNvSpPr>
          <p:nvPr/>
        </p:nvSpPr>
        <p:spPr bwMode="auto">
          <a:xfrm>
            <a:off x="2905133" y="5131874"/>
            <a:ext cx="1314450" cy="571500"/>
          </a:xfrm>
          <a:prstGeom prst="rect">
            <a:avLst/>
          </a:prstGeom>
          <a:solidFill>
            <a:srgbClr val="A7FD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-3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4221605" y="5131874"/>
            <a:ext cx="131445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208"/>
          <p:cNvSpPr>
            <a:spLocks noChangeArrowheads="1"/>
          </p:cNvSpPr>
          <p:nvPr/>
        </p:nvSpPr>
        <p:spPr bwMode="auto">
          <a:xfrm>
            <a:off x="5506289" y="5136637"/>
            <a:ext cx="1314450" cy="571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844992" y="4562756"/>
            <a:ext cx="7284245" cy="1143000"/>
            <a:chOff x="-583" y="1920"/>
            <a:chExt cx="6118" cy="960"/>
          </a:xfrm>
        </p:grpSpPr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-583" y="192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-583" y="240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1154" y="1920"/>
              <a:ext cx="1104" cy="480"/>
            </a:xfrm>
            <a:prstGeom prst="rect">
              <a:avLst/>
            </a:prstGeom>
            <a:solidFill>
              <a:srgbClr val="A7FD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>
                  <a:latin typeface="Arial" pitchFamily="34" charset="0"/>
                  <a:cs typeface="Arial" pitchFamily="34" charset="0"/>
                </a:rPr>
                <a:t>+3</a:t>
              </a:r>
            </a:p>
          </p:txBody>
        </p:sp>
        <p:sp>
          <p:nvSpPr>
            <p:cNvPr id="27" name="Rectangle 203"/>
            <p:cNvSpPr>
              <a:spLocks noChangeArrowheads="1"/>
            </p:cNvSpPr>
            <p:nvPr/>
          </p:nvSpPr>
          <p:spPr bwMode="auto">
            <a:xfrm>
              <a:off x="2253" y="1920"/>
              <a:ext cx="110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>
                  <a:latin typeface="Arial" pitchFamily="34" charset="0"/>
                  <a:cs typeface="Arial" pitchFamily="34" charset="0"/>
                </a:rPr>
                <a:t>-5</a:t>
              </a:r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3332" y="1924"/>
              <a:ext cx="1104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2" name="Rectangle 209"/>
            <p:cNvSpPr>
              <a:spLocks noChangeArrowheads="1"/>
            </p:cNvSpPr>
            <p:nvPr/>
          </p:nvSpPr>
          <p:spPr bwMode="auto">
            <a:xfrm>
              <a:off x="4431" y="1924"/>
              <a:ext cx="1104" cy="480"/>
            </a:xfrm>
            <a:prstGeom prst="rect">
              <a:avLst/>
            </a:prstGeom>
            <a:solidFill>
              <a:srgbClr val="3CDFE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sp>
        <p:nvSpPr>
          <p:cNvPr id="33" name="Rectangle 210"/>
          <p:cNvSpPr>
            <a:spLocks noChangeArrowheads="1"/>
          </p:cNvSpPr>
          <p:nvPr/>
        </p:nvSpPr>
        <p:spPr bwMode="auto">
          <a:xfrm>
            <a:off x="6814787" y="5136637"/>
            <a:ext cx="1314450" cy="571500"/>
          </a:xfrm>
          <a:prstGeom prst="rect">
            <a:avLst/>
          </a:prstGeom>
          <a:solidFill>
            <a:srgbClr val="3CDFE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 autoUpdateAnimBg="0"/>
      <p:bldP spid="20" grpId="0" animBg="1"/>
      <p:bldP spid="21" grpId="0" animBg="1"/>
      <p:bldP spid="2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8774" y="76200"/>
            <a:ext cx="42790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IV. SO SÁNH CÁC SỐ NGUYÊN.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40" y="389069"/>
            <a:ext cx="364980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So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5" y="864698"/>
            <a:ext cx="1005116" cy="48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0190" y="864698"/>
            <a:ext cx="82092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SGK,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4.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so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2;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-2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201" y="1620152"/>
            <a:ext cx="7851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2.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b)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-2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phía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-2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8775" y="2437205"/>
            <a:ext cx="3282251" cy="530600"/>
            <a:chOff x="185032" y="4034834"/>
            <a:chExt cx="4376335" cy="7074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2" y="4034834"/>
              <a:ext cx="800554" cy="70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121264" y="4126957"/>
              <a:ext cx="3440103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21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1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SGK - 68.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0" y="3048000"/>
            <a:ext cx="879601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8166" y="892037"/>
            <a:ext cx="82590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VD5; VD6; VD7/SGK -68, 69.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9881" y="1614538"/>
            <a:ext cx="67585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696695" y="2160183"/>
            <a:ext cx="7534406" cy="3715192"/>
            <a:chOff x="53165" y="742957"/>
            <a:chExt cx="10564036" cy="4953590"/>
          </a:xfrm>
        </p:grpSpPr>
        <p:pic>
          <p:nvPicPr>
            <p:cNvPr id="80" name="!!3">
              <a:extLst>
                <a:ext uri="{FF2B5EF4-FFF2-40B4-BE49-F238E27FC236}">
                  <a16:creationId xmlns:a16="http://schemas.microsoft.com/office/drawing/2014/main" id="{5B19332C-1BE9-4073-BC1C-34C9F014F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060" y="742957"/>
              <a:ext cx="865788" cy="772121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53165" y="772121"/>
              <a:ext cx="10564036" cy="4924426"/>
              <a:chOff x="53165" y="1229843"/>
              <a:chExt cx="10564036" cy="4924426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53165" y="1229843"/>
                <a:ext cx="10564036" cy="4924426"/>
              </a:xfrm>
              <a:prstGeom prst="rect">
                <a:avLst/>
              </a:prstGeom>
              <a:noFill/>
              <a:ln w="28575">
                <a:solidFill>
                  <a:srgbClr val="15142A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685800">
                  <a:spcBef>
                    <a:spcPts val="450"/>
                  </a:spcBef>
                </a:pPr>
                <a:endParaRPr lang="en-US" sz="21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defTabSz="685800">
                  <a:spcBef>
                    <a:spcPts val="450"/>
                  </a:spcBef>
                </a:pPr>
                <a:endParaRPr lang="en-US" sz="75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defTabSz="685800">
                  <a:spcBef>
                    <a:spcPts val="450"/>
                  </a:spcBef>
                </a:pP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Điền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hoặc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kí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hiệu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thích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hợp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vào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chỗ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(…) </a:t>
                </a:r>
              </a:p>
              <a:p>
                <a:pPr algn="ctr" defTabSz="685800">
                  <a:spcBef>
                    <a:spcPts val="450"/>
                  </a:spcBef>
                </a:pP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phát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385763" indent="-385763" defTabSz="685800">
                  <a:spcBef>
                    <a:spcPts val="450"/>
                  </a:spcBef>
                  <a:buFontTx/>
                  <a:buAutoNum type="arabicPeriod"/>
                </a:pP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dương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luôn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…………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0.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âm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luôn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…………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0.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b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b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c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…   c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Kí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hiệu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Nếu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&lt; b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b &lt; c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thì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      c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3.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Viết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-6; -12; 40; 0; -18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theo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thứ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tăng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dần</a:t>
                </a: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 defTabSz="685800">
                  <a:spcBef>
                    <a:spcPts val="450"/>
                  </a:spcBef>
                </a:pPr>
                <a:r>
                  <a:rPr lang="en-US" sz="21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……………………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827721" y="1229843"/>
                <a:ext cx="4284920" cy="61555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defTabSz="685800"/>
                <a:r>
                  <a:rPr lang="en-US" sz="24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PHIẾU BÀI TẬP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4039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44778" y="1223668"/>
            <a:ext cx="7534406" cy="3715192"/>
            <a:chOff x="1170765" y="772121"/>
            <a:chExt cx="10045875" cy="4953590"/>
          </a:xfrm>
        </p:grpSpPr>
        <p:grpSp>
          <p:nvGrpSpPr>
            <p:cNvPr id="9" name="Group 8"/>
            <p:cNvGrpSpPr/>
            <p:nvPr/>
          </p:nvGrpSpPr>
          <p:grpSpPr>
            <a:xfrm>
              <a:off x="1170765" y="772121"/>
              <a:ext cx="10045875" cy="4953590"/>
              <a:chOff x="53165" y="742957"/>
              <a:chExt cx="10564036" cy="4953590"/>
            </a:xfrm>
          </p:grpSpPr>
          <p:pic>
            <p:nvPicPr>
              <p:cNvPr id="12" name="!!3">
                <a:extLst>
                  <a:ext uri="{FF2B5EF4-FFF2-40B4-BE49-F238E27FC236}">
                    <a16:creationId xmlns:a16="http://schemas.microsoft.com/office/drawing/2014/main" id="{5B19332C-1BE9-4073-BC1C-34C9F014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060" y="742957"/>
                <a:ext cx="865788" cy="772121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53165" y="772121"/>
                <a:ext cx="10564036" cy="4924426"/>
                <a:chOff x="53165" y="1229843"/>
                <a:chExt cx="10564036" cy="4924426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3A062DA-93BF-4842-B601-4404401BCCE3}"/>
                    </a:ext>
                  </a:extLst>
                </p:cNvPr>
                <p:cNvSpPr txBox="1"/>
                <p:nvPr/>
              </p:nvSpPr>
              <p:spPr>
                <a:xfrm>
                  <a:off x="53165" y="1229843"/>
                  <a:ext cx="10564036" cy="4924426"/>
                </a:xfrm>
                <a:prstGeom prst="rect">
                  <a:avLst/>
                </a:prstGeom>
                <a:noFill/>
                <a:ln w="28575">
                  <a:solidFill>
                    <a:srgbClr val="15142A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spcBef>
                      <a:spcPts val="450"/>
                    </a:spcBef>
                  </a:pPr>
                  <a:endParaRPr lang="en-US" sz="21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 defTabSz="685800">
                    <a:spcBef>
                      <a:spcPts val="450"/>
                    </a:spcBef>
                  </a:pPr>
                  <a:endParaRPr lang="en-US" sz="75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 defTabSz="685800">
                    <a:spcBef>
                      <a:spcPts val="450"/>
                    </a:spcBef>
                  </a:pP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Điền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từ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hoặc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kí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hiệu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thích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hợp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vào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chỗ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(…) </a:t>
                  </a:r>
                </a:p>
                <a:p>
                  <a:pPr algn="ctr" defTabSz="685800">
                    <a:spcBef>
                      <a:spcPts val="450"/>
                    </a:spcBef>
                  </a:pP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trong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phát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biểu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b="1" dirty="0" err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sau</a:t>
                  </a:r>
                  <a:r>
                    <a:rPr lang="en-US" sz="2100" b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marL="385763" indent="-385763" defTabSz="685800">
                    <a:spcBef>
                      <a:spcPts val="450"/>
                    </a:spcBef>
                    <a:buFontTx/>
                    <a:buAutoNum type="arabicPeriod"/>
                  </a:pP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nguyên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dương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luôn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…………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0.</a:t>
                  </a:r>
                </a:p>
                <a:p>
                  <a:pPr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nguyên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âm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luôn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…………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0.</a:t>
                  </a:r>
                </a:p>
                <a:p>
                  <a:pPr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2.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Nếu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a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nhỏ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hơn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b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và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b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nhỏ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hơn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c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thì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a …   c</a:t>
                  </a:r>
                </a:p>
                <a:p>
                  <a:pPr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Kí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hiệu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: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Nếu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a &lt; b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và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b &lt; c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thì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a       c</a:t>
                  </a:r>
                </a:p>
                <a:p>
                  <a:pPr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3.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Viết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-6; -12; 40; 0; -18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theo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thứ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tự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tăng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100" dirty="0" err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dần</a:t>
                  </a: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algn="ctr" defTabSz="685800">
                    <a:spcBef>
                      <a:spcPts val="450"/>
                    </a:spcBef>
                  </a:pPr>
                  <a:r>
                    <a:rPr lang="en-US" sz="21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……………………</a:t>
                  </a:r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>
                  <a:off x="3827721" y="1229843"/>
                  <a:ext cx="4284920" cy="61555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 defTabSz="685800"/>
                  <a:r>
                    <a:rPr lang="en-US" sz="2400" b="1" dirty="0">
                      <a:ln w="11430"/>
                      <a:gradFill>
                        <a:gsLst>
                          <a:gs pos="0">
                            <a:srgbClr val="ED7D31">
                              <a:tint val="70000"/>
                              <a:satMod val="245000"/>
                            </a:srgbClr>
                          </a:gs>
                          <a:gs pos="75000">
                            <a:srgbClr val="ED7D31">
                              <a:tint val="90000"/>
                              <a:shade val="60000"/>
                              <a:satMod val="240000"/>
                            </a:srgbClr>
                          </a:gs>
                          <a:gs pos="100000">
                            <a:srgbClr val="ED7D31">
                              <a:tint val="100000"/>
                              <a:shade val="50000"/>
                              <a:satMod val="24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ĐÁP ÁN</a:t>
                  </a:r>
                </a:p>
              </p:txBody>
            </p:sp>
          </p:grpSp>
        </p:grp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4887404" y="2971491"/>
              <a:ext cx="1512823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100" b="1" i="1" dirty="0" err="1">
                  <a:solidFill>
                    <a:srgbClr val="FF0000"/>
                  </a:solidFill>
                  <a:latin typeface=".VnTime" pitchFamily="34" charset="0"/>
                </a:rPr>
                <a:t>nhá</a:t>
              </a:r>
              <a:r>
                <a:rPr lang="en-US" sz="2100" b="1" i="1" dirty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100" b="1" i="1" dirty="0" err="1">
                  <a:solidFill>
                    <a:srgbClr val="FF0000"/>
                  </a:solidFill>
                  <a:latin typeface=".VnTime" pitchFamily="34" charset="0"/>
                </a:rPr>
                <a:t>h¬n</a:t>
              </a:r>
              <a:endParaRPr lang="en-US" sz="2100" b="1" i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7721741" y="3660613"/>
              <a:ext cx="493934" cy="309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700" b="1" dirty="0">
                  <a:solidFill>
                    <a:srgbClr val="FF0000"/>
                  </a:solidFill>
                  <a:latin typeface="Calibri"/>
                </a:rPr>
                <a:t>&lt;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6792941" y="4148609"/>
              <a:ext cx="496321" cy="309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700" b="1" dirty="0">
                  <a:solidFill>
                    <a:srgbClr val="FF0000"/>
                  </a:solidFill>
                  <a:latin typeface="Calibri"/>
                </a:rPr>
                <a:t>&lt;</a:t>
              </a:r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5431902" y="2429507"/>
              <a:ext cx="1503279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100" b="1" i="1" dirty="0" err="1">
                  <a:solidFill>
                    <a:srgbClr val="FF0000"/>
                  </a:solidFill>
                  <a:latin typeface=".VnTime" pitchFamily="34" charset="0"/>
                </a:rPr>
                <a:t>lín</a:t>
              </a:r>
              <a:r>
                <a:rPr lang="en-US" sz="2100" b="1" i="1" dirty="0">
                  <a:solidFill>
                    <a:srgbClr val="FF0000"/>
                  </a:solidFill>
                  <a:latin typeface=".VnTime" pitchFamily="34" charset="0"/>
                </a:rPr>
                <a:t> </a:t>
              </a:r>
              <a:r>
                <a:rPr lang="en-US" sz="2100" b="1" i="1" dirty="0" err="1">
                  <a:solidFill>
                    <a:srgbClr val="FF0000"/>
                  </a:solidFill>
                  <a:latin typeface=".VnTime" pitchFamily="34" charset="0"/>
                </a:rPr>
                <a:t>h¬n</a:t>
              </a:r>
              <a:endParaRPr lang="en-US" sz="2100" b="1" i="1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3921761" y="5040099"/>
              <a:ext cx="392176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/>
              <a:r>
                <a:rPr lang="en-US" sz="2100" b="1" i="1" dirty="0">
                  <a:solidFill>
                    <a:srgbClr val="FF0000"/>
                  </a:solidFill>
                  <a:latin typeface=".VnTime" pitchFamily="34" charset="0"/>
                </a:rPr>
                <a:t>-18 &lt; -12 &lt; -6 &lt; 0 &lt; 40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8779" y="5059505"/>
            <a:ext cx="827532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26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204988" y="-1604144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44245" y="1056337"/>
            <a:ext cx="4743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4144" y="1494918"/>
            <a:ext cx="5297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So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0722" y="2695248"/>
            <a:ext cx="5297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So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6651" y="2015081"/>
            <a:ext cx="81478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HĐ5-SGK,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19126" y="2015081"/>
            <a:ext cx="7075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8600" y="3662571"/>
            <a:ext cx="814787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- So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- So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7" grpId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841" y="4314929"/>
            <a:ext cx="8147875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/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-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VD8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-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" y="874634"/>
            <a:ext cx="8442485" cy="278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" y="3752262"/>
            <a:ext cx="8254842" cy="153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9077" y="3681847"/>
            <a:ext cx="5639214" cy="415498"/>
            <a:chOff x="1985010" y="6103619"/>
            <a:chExt cx="7518953" cy="55399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010" y="6103619"/>
              <a:ext cx="565150" cy="513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61919" y="6103619"/>
              <a:ext cx="684204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so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sánh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âm</a:t>
              </a:r>
              <a:r>
                <a:rPr lang="en-US" sz="21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SGK-70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5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4814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 CÁC SỐ NGUYÊN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152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76302" y="1143000"/>
            <a:ext cx="5943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6055" y="4193772"/>
            <a:ext cx="5943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528246" y="1040075"/>
            <a:ext cx="6046034" cy="457237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1170946" y="1737611"/>
            <a:ext cx="62882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5750" y="2249750"/>
            <a:ext cx="861441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685800"/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Mỗi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tổ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cử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ra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4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bạn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tham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gia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trò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.VnSouthern" pitchFamily="34" charset="0"/>
              </a:rPr>
              <a:t>chơi</a:t>
            </a:r>
            <a:r>
              <a:rPr lang="en-US" sz="2100" b="1" dirty="0">
                <a:solidFill>
                  <a:srgbClr val="0000FF"/>
                </a:solidFill>
                <a:latin typeface=".VnSouthern" pitchFamily="34" charset="0"/>
              </a:rPr>
              <a:t>. </a:t>
            </a: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Luật chơi: Có </a:t>
            </a:r>
            <a:r>
              <a:rPr lang="en-US" sz="2100" b="1" dirty="0">
                <a:solidFill>
                  <a:prstClr val="black"/>
                </a:solidFill>
              </a:rPr>
              <a:t>6 </a:t>
            </a:r>
            <a:r>
              <a:rPr lang="en-US" sz="2100" b="1" dirty="0" err="1">
                <a:solidFill>
                  <a:prstClr val="black"/>
                </a:solidFill>
              </a:rPr>
              <a:t>bài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b="1" dirty="0" err="1">
                <a:solidFill>
                  <a:prstClr val="black"/>
                </a:solidFill>
              </a:rPr>
              <a:t>tập</a:t>
            </a:r>
            <a:r>
              <a:rPr lang="vi-VN" sz="2100" b="1" dirty="0">
                <a:solidFill>
                  <a:prstClr val="black"/>
                </a:solidFill>
              </a:rPr>
              <a:t>. </a:t>
            </a: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 Sau khi giáo viên đọc câu hỏi, mỗi đội chơi có 10 giây suy nghĩ cho một câu hỏi. </a:t>
            </a: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 Sau 10 giây bằng cách giơ thẻ đội nào có câu trả lời đúng sẽ đ</a:t>
            </a:r>
            <a:r>
              <a:rPr lang="en-US" sz="2100" b="1" dirty="0" err="1">
                <a:solidFill>
                  <a:prstClr val="black"/>
                </a:solidFill>
              </a:rPr>
              <a:t>ượ</a:t>
            </a:r>
            <a:r>
              <a:rPr lang="vi-VN" sz="2100" b="1" dirty="0">
                <a:solidFill>
                  <a:prstClr val="black"/>
                </a:solidFill>
              </a:rPr>
              <a:t>c </a:t>
            </a:r>
            <a:r>
              <a:rPr lang="en-US" sz="2100" b="1" dirty="0">
                <a:solidFill>
                  <a:prstClr val="black"/>
                </a:solidFill>
              </a:rPr>
              <a:t>1,5</a:t>
            </a:r>
            <a:r>
              <a:rPr lang="vi-VN" sz="2100" b="1" dirty="0">
                <a:solidFill>
                  <a:prstClr val="black"/>
                </a:solidFill>
              </a:rPr>
              <a:t> điểm. </a:t>
            </a: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 Đội nào có câu trả lời sai được 0 điểm. </a:t>
            </a:r>
            <a:endParaRPr lang="en-US" sz="2100" b="1" dirty="0">
              <a:solidFill>
                <a:prstClr val="black"/>
              </a:solidFill>
            </a:endParaRPr>
          </a:p>
          <a:p>
            <a:pPr algn="just" defTabSz="685800"/>
            <a:r>
              <a:rPr lang="vi-VN" sz="2100" b="1" dirty="0">
                <a:solidFill>
                  <a:prstClr val="black"/>
                </a:solidFill>
              </a:rPr>
              <a:t>Qua </a:t>
            </a:r>
            <a:r>
              <a:rPr lang="en-US" sz="2100" b="1">
                <a:solidFill>
                  <a:prstClr val="black"/>
                </a:solidFill>
              </a:rPr>
              <a:t>6</a:t>
            </a:r>
            <a:r>
              <a:rPr lang="vi-VN" sz="2100" b="1">
                <a:solidFill>
                  <a:prstClr val="black"/>
                </a:solidFill>
              </a:rPr>
              <a:t> </a:t>
            </a:r>
            <a:r>
              <a:rPr lang="vi-VN" sz="2100" b="1" dirty="0">
                <a:solidFill>
                  <a:prstClr val="black"/>
                </a:solidFill>
              </a:rPr>
              <a:t>câu hỏi đội nào đư­</a:t>
            </a:r>
            <a:r>
              <a:rPr lang="en-US" sz="2100" b="1" dirty="0">
                <a:solidFill>
                  <a:prstClr val="black"/>
                </a:solidFill>
              </a:rPr>
              <a:t>ợ</a:t>
            </a:r>
            <a:r>
              <a:rPr lang="vi-VN" sz="2100" b="1" dirty="0">
                <a:solidFill>
                  <a:prstClr val="black"/>
                </a:solidFill>
              </a:rPr>
              <a:t>c điểm cao nhất là đội thắng.</a:t>
            </a:r>
          </a:p>
        </p:txBody>
      </p:sp>
    </p:spTree>
    <p:extLst>
      <p:ext uri="{BB962C8B-B14F-4D97-AF65-F5344CB8AC3E}">
        <p14:creationId xmlns:p14="http://schemas.microsoft.com/office/powerpoint/2010/main" val="878369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33400" y="4880610"/>
            <a:ext cx="228600" cy="514350"/>
            <a:chOff x="240" y="624"/>
            <a:chExt cx="96" cy="288"/>
          </a:xfrm>
        </p:grpSpPr>
        <p:sp>
          <p:nvSpPr>
            <p:cNvPr id="25741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42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7009" y="5085274"/>
            <a:ext cx="8413409" cy="888206"/>
            <a:chOff x="114" y="3312"/>
            <a:chExt cx="5394" cy="746"/>
          </a:xfrm>
        </p:grpSpPr>
        <p:sp>
          <p:nvSpPr>
            <p:cNvPr id="25716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5717" name="AutoShape 7"/>
            <p:cNvSpPr>
              <a:spLocks noChangeArrowheads="1"/>
            </p:cNvSpPr>
            <p:nvPr/>
          </p:nvSpPr>
          <p:spPr bwMode="gray">
            <a:xfrm>
              <a:off x="558" y="3456"/>
              <a:ext cx="539" cy="432"/>
            </a:xfrm>
            <a:prstGeom prst="roundRect">
              <a:avLst>
                <a:gd name="adj" fmla="val 11921"/>
              </a:avLst>
            </a:prstGeom>
            <a:solidFill>
              <a:srgbClr val="33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gray">
            <a:xfrm>
              <a:off x="802" y="3513"/>
              <a:ext cx="227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Arial" pitchFamily="34" charset="0"/>
                </a:rPr>
                <a:t>D</a:t>
              </a:r>
            </a:p>
          </p:txBody>
        </p:sp>
        <p:sp>
          <p:nvSpPr>
            <p:cNvPr id="25720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685800" eaLnBrk="1" hangingPunct="1"/>
              <a:endParaRPr lang="en-US" sz="1500" b="1">
                <a:solidFill>
                  <a:srgbClr val="ED7D31"/>
                </a:solidFill>
                <a:cs typeface="Arial" pitchFamily="34" charset="0"/>
              </a:endParaRPr>
            </a:p>
          </p:txBody>
        </p:sp>
        <p:sp>
          <p:nvSpPr>
            <p:cNvPr id="25721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srgbClr val="0000FF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25722" name="Group 12"/>
            <p:cNvGrpSpPr>
              <a:grpSpLocks/>
            </p:cNvGrpSpPr>
            <p:nvPr/>
          </p:nvGrpSpPr>
          <p:grpSpPr bwMode="auto">
            <a:xfrm rot="5400000">
              <a:off x="333" y="3530"/>
              <a:ext cx="218" cy="289"/>
              <a:chOff x="1703" y="1396"/>
              <a:chExt cx="2364" cy="2642"/>
            </a:xfrm>
          </p:grpSpPr>
          <p:sp>
            <p:nvSpPr>
              <p:cNvPr id="74765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6" y="2743"/>
                <a:ext cx="29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66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25" y="266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67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27" y="3445"/>
                <a:ext cx="303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5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6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70" name="Oval 18"/>
              <p:cNvSpPr>
                <a:spLocks noChangeArrowheads="1"/>
              </p:cNvSpPr>
              <p:nvPr/>
            </p:nvSpPr>
            <p:spPr bwMode="gray">
              <a:xfrm>
                <a:off x="1704" y="1563"/>
                <a:ext cx="2362" cy="24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8" name="Oval 19"/>
              <p:cNvSpPr>
                <a:spLocks noChangeArrowheads="1"/>
              </p:cNvSpPr>
              <p:nvPr/>
            </p:nvSpPr>
            <p:spPr bwMode="gray">
              <a:xfrm>
                <a:off x="1703" y="1396"/>
                <a:ext cx="2364" cy="247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72" name="Oval 20"/>
              <p:cNvSpPr>
                <a:spLocks noChangeArrowheads="1"/>
              </p:cNvSpPr>
              <p:nvPr/>
            </p:nvSpPr>
            <p:spPr bwMode="gray">
              <a:xfrm>
                <a:off x="2338" y="1398"/>
                <a:ext cx="1094" cy="24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40" name="Oval 21"/>
              <p:cNvSpPr>
                <a:spLocks noChangeArrowheads="1"/>
              </p:cNvSpPr>
              <p:nvPr/>
            </p:nvSpPr>
            <p:spPr bwMode="gray">
              <a:xfrm>
                <a:off x="2337" y="1396"/>
                <a:ext cx="1096" cy="247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4774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25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6" name="AutoShape 24"/>
            <p:cNvSpPr>
              <a:spLocks noChangeArrowheads="1"/>
            </p:cNvSpPr>
            <p:nvPr/>
          </p:nvSpPr>
          <p:spPr bwMode="gray">
            <a:xfrm rot="16200000" flipH="1">
              <a:off x="100" y="3592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6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7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9" name="Oval 27"/>
            <p:cNvSpPr>
              <a:spLocks noChangeArrowheads="1"/>
            </p:cNvSpPr>
            <p:nvPr/>
          </p:nvSpPr>
          <p:spPr bwMode="gray">
            <a:xfrm rot="5400000">
              <a:off x="368" y="3515"/>
              <a:ext cx="218" cy="27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9" name="Oval 28"/>
            <p:cNvSpPr>
              <a:spLocks noChangeArrowheads="1"/>
            </p:cNvSpPr>
            <p:nvPr/>
          </p:nvSpPr>
          <p:spPr bwMode="gray">
            <a:xfrm rot="5400000">
              <a:off x="361" y="3516"/>
              <a:ext cx="218" cy="27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gray">
            <a:xfrm rot="5400000">
              <a:off x="287" y="3515"/>
              <a:ext cx="366" cy="27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31" name="Oval 30"/>
            <p:cNvSpPr>
              <a:spLocks noChangeArrowheads="1"/>
            </p:cNvSpPr>
            <p:nvPr/>
          </p:nvSpPr>
          <p:spPr bwMode="gray">
            <a:xfrm rot="5400000">
              <a:off x="287" y="3515"/>
              <a:ext cx="366" cy="27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783" name="AutoShape 31"/>
          <p:cNvSpPr>
            <a:spLocks noChangeArrowheads="1"/>
          </p:cNvSpPr>
          <p:nvPr/>
        </p:nvSpPr>
        <p:spPr bwMode="gray">
          <a:xfrm>
            <a:off x="292753" y="1496524"/>
            <a:ext cx="6900527" cy="7628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nếu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ngang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):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662" y="2194561"/>
            <a:ext cx="8468756" cy="945356"/>
            <a:chOff x="109" y="1032"/>
            <a:chExt cx="5411" cy="698"/>
          </a:xfrm>
        </p:grpSpPr>
        <p:grpSp>
          <p:nvGrpSpPr>
            <p:cNvPr id="25689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25710" name="AutoShape 34"/>
              <p:cNvSpPr>
                <a:spLocks noChangeArrowheads="1"/>
              </p:cNvSpPr>
              <p:nvPr/>
            </p:nvSpPr>
            <p:spPr bwMode="gray">
              <a:xfrm>
                <a:off x="996" y="1059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711" name="AutoShape 35"/>
              <p:cNvSpPr>
                <a:spLocks noChangeArrowheads="1"/>
              </p:cNvSpPr>
              <p:nvPr/>
            </p:nvSpPr>
            <p:spPr bwMode="gray">
              <a:xfrm>
                <a:off x="1044" y="1106"/>
                <a:ext cx="515" cy="288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88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89" name="Text Box 37"/>
              <p:cNvSpPr txBox="1">
                <a:spLocks noChangeArrowheads="1"/>
              </p:cNvSpPr>
              <p:nvPr/>
            </p:nvSpPr>
            <p:spPr bwMode="gray">
              <a:xfrm>
                <a:off x="1275" y="1128"/>
                <a:ext cx="197" cy="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714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715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90" name="Group 40"/>
            <p:cNvGrpSpPr>
              <a:grpSpLocks/>
            </p:cNvGrpSpPr>
            <p:nvPr/>
          </p:nvGrpSpPr>
          <p:grpSpPr bwMode="auto">
            <a:xfrm>
              <a:off x="109" y="1033"/>
              <a:ext cx="671" cy="674"/>
              <a:chOff x="-143" y="1056"/>
              <a:chExt cx="585" cy="626"/>
            </a:xfrm>
          </p:grpSpPr>
          <p:grpSp>
            <p:nvGrpSpPr>
              <p:cNvPr id="25691" name="Group 41"/>
              <p:cNvGrpSpPr>
                <a:grpSpLocks/>
              </p:cNvGrpSpPr>
              <p:nvPr/>
            </p:nvGrpSpPr>
            <p:grpSpPr bwMode="auto">
              <a:xfrm rot="5400000">
                <a:off x="75" y="1270"/>
                <a:ext cx="178" cy="245"/>
                <a:chOff x="1843" y="1385"/>
                <a:chExt cx="2082" cy="2599"/>
              </a:xfrm>
            </p:grpSpPr>
            <p:sp>
              <p:nvSpPr>
                <p:cNvPr id="74794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30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5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5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6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6" y="3340"/>
                  <a:ext cx="304" cy="21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4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5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9" name="Oval 47"/>
                <p:cNvSpPr>
                  <a:spLocks noChangeArrowheads="1"/>
                </p:cNvSpPr>
                <p:nvPr/>
              </p:nvSpPr>
              <p:spPr bwMode="gray">
                <a:xfrm>
                  <a:off x="1843" y="1386"/>
                  <a:ext cx="2078" cy="248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7" name="Oval 48"/>
                <p:cNvSpPr>
                  <a:spLocks noChangeArrowheads="1"/>
                </p:cNvSpPr>
                <p:nvPr/>
              </p:nvSpPr>
              <p:spPr bwMode="gray">
                <a:xfrm>
                  <a:off x="1845" y="1388"/>
                  <a:ext cx="2080" cy="24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01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494"/>
                  <a:ext cx="1093" cy="249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9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385"/>
                  <a:ext cx="1096" cy="24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03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4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8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5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6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8" name="Oval 56"/>
              <p:cNvSpPr>
                <a:spLocks noChangeArrowheads="1"/>
              </p:cNvSpPr>
              <p:nvPr/>
            </p:nvSpPr>
            <p:spPr bwMode="gray">
              <a:xfrm rot="5400000">
                <a:off x="95" y="1253"/>
                <a:ext cx="178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8" name="Oval 57"/>
              <p:cNvSpPr>
                <a:spLocks noChangeArrowheads="1"/>
              </p:cNvSpPr>
              <p:nvPr/>
            </p:nvSpPr>
            <p:spPr bwMode="gray">
              <a:xfrm rot="5400000">
                <a:off x="93" y="1253"/>
                <a:ext cx="178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0" name="Oval 58"/>
              <p:cNvSpPr>
                <a:spLocks noChangeArrowheads="1"/>
              </p:cNvSpPr>
              <p:nvPr/>
            </p:nvSpPr>
            <p:spPr bwMode="gray">
              <a:xfrm rot="5400000">
                <a:off x="11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00" name="Oval 59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651" y="4194811"/>
            <a:ext cx="8468767" cy="1003697"/>
            <a:chOff x="109" y="2508"/>
            <a:chExt cx="5411" cy="747"/>
          </a:xfrm>
        </p:grpSpPr>
        <p:grpSp>
          <p:nvGrpSpPr>
            <p:cNvPr id="25662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25683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84" name="AutoShape 63"/>
              <p:cNvSpPr>
                <a:spLocks noChangeArrowheads="1"/>
              </p:cNvSpPr>
              <p:nvPr/>
            </p:nvSpPr>
            <p:spPr bwMode="gray">
              <a:xfrm>
                <a:off x="1022" y="1077"/>
                <a:ext cx="520" cy="27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6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7" name="Text Box 65"/>
              <p:cNvSpPr txBox="1">
                <a:spLocks noChangeArrowheads="1"/>
              </p:cNvSpPr>
              <p:nvPr/>
            </p:nvSpPr>
            <p:spPr bwMode="gray">
              <a:xfrm>
                <a:off x="1290" y="1117"/>
                <a:ext cx="185" cy="2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5687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688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63" name="Group 68"/>
            <p:cNvGrpSpPr>
              <a:grpSpLocks/>
            </p:cNvGrpSpPr>
            <p:nvPr/>
          </p:nvGrpSpPr>
          <p:grpSpPr bwMode="auto">
            <a:xfrm>
              <a:off x="109" y="2508"/>
              <a:ext cx="671" cy="672"/>
              <a:chOff x="-143" y="1056"/>
              <a:chExt cx="585" cy="624"/>
            </a:xfrm>
          </p:grpSpPr>
          <p:grpSp>
            <p:nvGrpSpPr>
              <p:cNvPr id="25664" name="Group 69"/>
              <p:cNvGrpSpPr>
                <a:grpSpLocks/>
              </p:cNvGrpSpPr>
              <p:nvPr/>
            </p:nvGrpSpPr>
            <p:grpSpPr bwMode="auto">
              <a:xfrm rot="5400000">
                <a:off x="62" y="1261"/>
                <a:ext cx="196" cy="251"/>
                <a:chOff x="1656" y="1398"/>
                <a:chExt cx="2270" cy="2634"/>
              </a:xfrm>
            </p:grpSpPr>
            <p:sp>
              <p:nvSpPr>
                <p:cNvPr id="74822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45" y="2570"/>
                  <a:ext cx="300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3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41" y="2662"/>
                  <a:ext cx="309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4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47" y="3606"/>
                  <a:ext cx="307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77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78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7" name="Oval 75"/>
                <p:cNvSpPr>
                  <a:spLocks noChangeArrowheads="1"/>
                </p:cNvSpPr>
                <p:nvPr/>
              </p:nvSpPr>
              <p:spPr bwMode="gray">
                <a:xfrm>
                  <a:off x="1656" y="1563"/>
                  <a:ext cx="2090" cy="24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80" name="Oval 76"/>
                <p:cNvSpPr>
                  <a:spLocks noChangeArrowheads="1"/>
                </p:cNvSpPr>
                <p:nvPr/>
              </p:nvSpPr>
              <p:spPr bwMode="gray">
                <a:xfrm>
                  <a:off x="1842" y="1398"/>
                  <a:ext cx="2084" cy="24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9" name="Oval 77"/>
                <p:cNvSpPr>
                  <a:spLocks noChangeArrowheads="1"/>
                </p:cNvSpPr>
                <p:nvPr/>
              </p:nvSpPr>
              <p:spPr bwMode="gray">
                <a:xfrm>
                  <a:off x="2154" y="1565"/>
                  <a:ext cx="1092" cy="24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82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400"/>
                  <a:ext cx="1096" cy="24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31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2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3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8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9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6" name="Oval 84"/>
              <p:cNvSpPr>
                <a:spLocks noChangeArrowheads="1"/>
              </p:cNvSpPr>
              <p:nvPr/>
            </p:nvSpPr>
            <p:spPr bwMode="gray">
              <a:xfrm rot="5400000">
                <a:off x="94" y="1245"/>
                <a:ext cx="18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1" name="Oval 85"/>
              <p:cNvSpPr>
                <a:spLocks noChangeArrowheads="1"/>
              </p:cNvSpPr>
              <p:nvPr/>
            </p:nvSpPr>
            <p:spPr bwMode="gray">
              <a:xfrm rot="5400000">
                <a:off x="92" y="1253"/>
                <a:ext cx="180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8" name="Oval 86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3" name="Oval 87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607" name="Group 88"/>
          <p:cNvGrpSpPr>
            <a:grpSpLocks/>
          </p:cNvGrpSpPr>
          <p:nvPr/>
        </p:nvGrpSpPr>
        <p:grpSpPr bwMode="auto">
          <a:xfrm>
            <a:off x="468630" y="2004060"/>
            <a:ext cx="228600" cy="400050"/>
            <a:chOff x="240" y="624"/>
            <a:chExt cx="96" cy="288"/>
          </a:xfrm>
        </p:grpSpPr>
        <p:sp>
          <p:nvSpPr>
            <p:cNvPr id="25660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61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608" name="Text Box 91"/>
          <p:cNvSpPr txBox="1">
            <a:spLocks noChangeArrowheads="1"/>
          </p:cNvSpPr>
          <p:nvPr/>
        </p:nvSpPr>
        <p:spPr bwMode="auto">
          <a:xfrm>
            <a:off x="2590800" y="3623311"/>
            <a:ext cx="6019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9636" y="3245771"/>
            <a:ext cx="8460782" cy="888206"/>
            <a:chOff x="109" y="1032"/>
            <a:chExt cx="5411" cy="698"/>
          </a:xfrm>
        </p:grpSpPr>
        <p:grpSp>
          <p:nvGrpSpPr>
            <p:cNvPr id="25633" name="Group 93"/>
            <p:cNvGrpSpPr>
              <a:grpSpLocks/>
            </p:cNvGrpSpPr>
            <p:nvPr/>
          </p:nvGrpSpPr>
          <p:grpSpPr bwMode="auto">
            <a:xfrm>
              <a:off x="429" y="1032"/>
              <a:ext cx="5091" cy="698"/>
              <a:chOff x="897" y="990"/>
              <a:chExt cx="4515" cy="500"/>
            </a:xfrm>
          </p:grpSpPr>
          <p:sp>
            <p:nvSpPr>
              <p:cNvPr id="25654" name="AutoShape 94"/>
              <p:cNvSpPr>
                <a:spLocks noChangeArrowheads="1"/>
              </p:cNvSpPr>
              <p:nvPr/>
            </p:nvSpPr>
            <p:spPr bwMode="gray">
              <a:xfrm>
                <a:off x="897" y="1022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55" name="AutoShape 95"/>
              <p:cNvSpPr>
                <a:spLocks noChangeArrowheads="1"/>
              </p:cNvSpPr>
              <p:nvPr/>
            </p:nvSpPr>
            <p:spPr bwMode="gray">
              <a:xfrm>
                <a:off x="1038" y="1087"/>
                <a:ext cx="498" cy="28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48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7" cy="15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49" name="Text Box 97"/>
              <p:cNvSpPr txBox="1">
                <a:spLocks noChangeArrowheads="1"/>
              </p:cNvSpPr>
              <p:nvPr/>
            </p:nvSpPr>
            <p:spPr bwMode="gray">
              <a:xfrm>
                <a:off x="1284" y="1110"/>
                <a:ext cx="190" cy="2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5658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659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34" name="Group 100"/>
            <p:cNvGrpSpPr>
              <a:grpSpLocks/>
            </p:cNvGrpSpPr>
            <p:nvPr/>
          </p:nvGrpSpPr>
          <p:grpSpPr bwMode="auto">
            <a:xfrm>
              <a:off x="109" y="1033"/>
              <a:ext cx="671" cy="672"/>
              <a:chOff x="-143" y="1056"/>
              <a:chExt cx="585" cy="624"/>
            </a:xfrm>
          </p:grpSpPr>
          <p:grpSp>
            <p:nvGrpSpPr>
              <p:cNvPr id="25635" name="Group 101"/>
              <p:cNvGrpSpPr>
                <a:grpSpLocks/>
              </p:cNvGrpSpPr>
              <p:nvPr/>
            </p:nvGrpSpPr>
            <p:grpSpPr bwMode="auto">
              <a:xfrm rot="5400000">
                <a:off x="60" y="1258"/>
                <a:ext cx="207" cy="251"/>
                <a:chOff x="1584" y="1382"/>
                <a:chExt cx="2402" cy="2665"/>
              </a:xfrm>
            </p:grpSpPr>
            <p:sp>
              <p:nvSpPr>
                <p:cNvPr id="74854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36" y="2572"/>
                  <a:ext cx="298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5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32" y="2488"/>
                  <a:ext cx="316" cy="21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6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33" y="3612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48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49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9" name="Oval 107"/>
                <p:cNvSpPr>
                  <a:spLocks noChangeArrowheads="1"/>
                </p:cNvSpPr>
                <p:nvPr/>
              </p:nvSpPr>
              <p:spPr bwMode="gray">
                <a:xfrm>
                  <a:off x="1584" y="1555"/>
                  <a:ext cx="2209" cy="24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51" name="Oval 108"/>
                <p:cNvSpPr>
                  <a:spLocks noChangeArrowheads="1"/>
                </p:cNvSpPr>
                <p:nvPr/>
              </p:nvSpPr>
              <p:spPr bwMode="gray">
                <a:xfrm>
                  <a:off x="1782" y="1385"/>
                  <a:ext cx="2204" cy="24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61" name="Oval 109"/>
                <p:cNvSpPr>
                  <a:spLocks noChangeArrowheads="1"/>
                </p:cNvSpPr>
                <p:nvPr/>
              </p:nvSpPr>
              <p:spPr bwMode="gray">
                <a:xfrm>
                  <a:off x="2149" y="1382"/>
                  <a:ext cx="1092" cy="24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53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383"/>
                  <a:ext cx="1096" cy="24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63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4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5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9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0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8" name="Oval 116"/>
              <p:cNvSpPr>
                <a:spLocks noChangeArrowheads="1"/>
              </p:cNvSpPr>
              <p:nvPr/>
            </p:nvSpPr>
            <p:spPr bwMode="gray">
              <a:xfrm rot="5400000">
                <a:off x="88" y="1247"/>
                <a:ext cx="19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2" name="Oval 117"/>
              <p:cNvSpPr>
                <a:spLocks noChangeArrowheads="1"/>
              </p:cNvSpPr>
              <p:nvPr/>
            </p:nvSpPr>
            <p:spPr bwMode="gray">
              <a:xfrm rot="5400000">
                <a:off x="86" y="1253"/>
                <a:ext cx="190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70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4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610" name="Group 120"/>
          <p:cNvGrpSpPr>
            <a:grpSpLocks/>
          </p:cNvGrpSpPr>
          <p:nvPr/>
        </p:nvGrpSpPr>
        <p:grpSpPr bwMode="auto">
          <a:xfrm>
            <a:off x="506730" y="3980498"/>
            <a:ext cx="228600" cy="400050"/>
            <a:chOff x="240" y="624"/>
            <a:chExt cx="96" cy="288"/>
          </a:xfrm>
        </p:grpSpPr>
        <p:sp>
          <p:nvSpPr>
            <p:cNvPr id="25631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2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611" name="Group 123"/>
          <p:cNvGrpSpPr>
            <a:grpSpLocks/>
          </p:cNvGrpSpPr>
          <p:nvPr/>
        </p:nvGrpSpPr>
        <p:grpSpPr bwMode="auto">
          <a:xfrm>
            <a:off x="483870" y="3051810"/>
            <a:ext cx="228600" cy="400050"/>
            <a:chOff x="240" y="624"/>
            <a:chExt cx="96" cy="288"/>
          </a:xfrm>
        </p:grpSpPr>
        <p:sp>
          <p:nvSpPr>
            <p:cNvPr id="25629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879" name="Text Box 127"/>
          <p:cNvSpPr txBox="1">
            <a:spLocks noChangeArrowheads="1"/>
          </p:cNvSpPr>
          <p:nvPr/>
        </p:nvSpPr>
        <p:spPr bwMode="auto">
          <a:xfrm>
            <a:off x="2286000" y="2480311"/>
            <a:ext cx="2667000" cy="4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lnSpc>
                <a:spcPct val="120000"/>
              </a:lnSpc>
              <a:spcBef>
                <a:spcPct val="50000"/>
              </a:spcBef>
              <a:defRPr/>
            </a:pP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0" name="AutoShape 128"/>
          <p:cNvSpPr>
            <a:spLocks noChangeArrowheads="1"/>
          </p:cNvSpPr>
          <p:nvPr/>
        </p:nvSpPr>
        <p:spPr bwMode="gray">
          <a:xfrm>
            <a:off x="5238306" y="2394938"/>
            <a:ext cx="2560675" cy="514350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4881" name="Text Box 129"/>
          <p:cNvSpPr txBox="1">
            <a:spLocks noChangeArrowheads="1"/>
          </p:cNvSpPr>
          <p:nvPr/>
        </p:nvSpPr>
        <p:spPr bwMode="auto">
          <a:xfrm>
            <a:off x="1822202" y="3528036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2" name="AutoShape 130"/>
          <p:cNvSpPr>
            <a:spLocks noChangeArrowheads="1"/>
          </p:cNvSpPr>
          <p:nvPr/>
        </p:nvSpPr>
        <p:spPr bwMode="gray">
          <a:xfrm>
            <a:off x="5390707" y="3420787"/>
            <a:ext cx="2591687" cy="571500"/>
          </a:xfrm>
          <a:prstGeom prst="roundRect">
            <a:avLst>
              <a:gd name="adj" fmla="val 10889"/>
            </a:avLst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Hoan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hô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đã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đúng</a:t>
            </a:r>
            <a:endParaRPr lang="en-US" b="1" i="1" dirty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4883" name="Text Box 131"/>
          <p:cNvSpPr txBox="1">
            <a:spLocks noChangeArrowheads="1"/>
          </p:cNvSpPr>
          <p:nvPr/>
        </p:nvSpPr>
        <p:spPr bwMode="auto">
          <a:xfrm>
            <a:off x="1600200" y="4292700"/>
            <a:ext cx="3906256" cy="72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còn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4" name="Text Box 132"/>
          <p:cNvSpPr txBox="1">
            <a:spLocks noChangeArrowheads="1"/>
          </p:cNvSpPr>
          <p:nvPr/>
        </p:nvSpPr>
        <p:spPr bwMode="auto">
          <a:xfrm>
            <a:off x="1793354" y="5394960"/>
            <a:ext cx="2480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Cả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3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</a:p>
        </p:txBody>
      </p:sp>
      <p:sp>
        <p:nvSpPr>
          <p:cNvPr id="74885" name="AutoShape 133"/>
          <p:cNvSpPr>
            <a:spLocks noChangeArrowheads="1"/>
          </p:cNvSpPr>
          <p:nvPr/>
        </p:nvSpPr>
        <p:spPr bwMode="gray">
          <a:xfrm>
            <a:off x="5406657" y="4358129"/>
            <a:ext cx="2583712" cy="571500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4886" name="AutoShape 134"/>
          <p:cNvSpPr>
            <a:spLocks noChangeArrowheads="1"/>
          </p:cNvSpPr>
          <p:nvPr/>
        </p:nvSpPr>
        <p:spPr bwMode="gray">
          <a:xfrm>
            <a:off x="5488181" y="5321363"/>
            <a:ext cx="2446373" cy="571500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grpSp>
        <p:nvGrpSpPr>
          <p:cNvPr id="25621" name="Group 76"/>
          <p:cNvGrpSpPr>
            <a:grpSpLocks/>
          </p:cNvGrpSpPr>
          <p:nvPr/>
        </p:nvGrpSpPr>
        <p:grpSpPr bwMode="auto">
          <a:xfrm>
            <a:off x="160020" y="1564879"/>
            <a:ext cx="815388" cy="647220"/>
            <a:chOff x="1248" y="1344"/>
            <a:chExt cx="480" cy="419"/>
          </a:xfrm>
        </p:grpSpPr>
        <p:grpSp>
          <p:nvGrpSpPr>
            <p:cNvPr id="25624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5626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27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28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5625" name="Text Box 81"/>
            <p:cNvSpPr txBox="1">
              <a:spLocks noChangeArrowheads="1"/>
            </p:cNvSpPr>
            <p:nvPr/>
          </p:nvSpPr>
          <p:spPr bwMode="gray">
            <a:xfrm>
              <a:off x="1268" y="1406"/>
              <a:ext cx="43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1</a:t>
              </a:r>
            </a:p>
          </p:txBody>
        </p:sp>
      </p:grpSp>
      <p:sp>
        <p:nvSpPr>
          <p:cNvPr id="74895" name="Rectangle 143"/>
          <p:cNvSpPr>
            <a:spLocks noChangeArrowheads="1"/>
          </p:cNvSpPr>
          <p:nvPr/>
        </p:nvSpPr>
        <p:spPr bwMode="auto">
          <a:xfrm>
            <a:off x="1793354" y="2457713"/>
            <a:ext cx="323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144" name="Group 120"/>
          <p:cNvGrpSpPr>
            <a:grpSpLocks/>
          </p:cNvGrpSpPr>
          <p:nvPr/>
        </p:nvGrpSpPr>
        <p:grpSpPr bwMode="auto">
          <a:xfrm>
            <a:off x="491490" y="4970399"/>
            <a:ext cx="228600" cy="301688"/>
            <a:chOff x="240" y="624"/>
            <a:chExt cx="96" cy="288"/>
          </a:xfrm>
        </p:grpSpPr>
        <p:sp>
          <p:nvSpPr>
            <p:cNvPr id="145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53" name="Flowchart: Connector 15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Flowchart: Connector 15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Flowchart: Connector 154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57" name="Flowchart: Connector 15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Flowchart: Connector 15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Flowchart: Connector 158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61" name="Flowchart: Connector 160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Flowchart: Connector 161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Flowchart: Connector 162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65" name="Flowchart: Connector 164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Flowchart: Connector 165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Flowchart: Connector 166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69" name="Flowchart: Connector 168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Flowchart: Connector 169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Flowchart: Connector 170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73" name="Flowchart: Connector 17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Flowchart: Connector 17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Flowchart: Connector 174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77" name="Flowchart: Connector 17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Flowchart: Connector 17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Flowchart: Connector 178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81" name="Flowchart: Connector 180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Flowchart: Connector 181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Flowchart: Connector 182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85" name="Flowchart: Connector 184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Flowchart: Connector 186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7208923" y="904699"/>
            <a:ext cx="1086947" cy="1026657"/>
            <a:chOff x="3048000" y="1219200"/>
            <a:chExt cx="2209800" cy="2209800"/>
          </a:xfrm>
        </p:grpSpPr>
        <p:sp>
          <p:nvSpPr>
            <p:cNvPr id="189" name="Flowchart: Connector 188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Flowchart: Connector 189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Flowchart: Connector 190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162800" y="685801"/>
            <a:ext cx="1447800" cy="1245556"/>
            <a:chOff x="3048000" y="1219200"/>
            <a:chExt cx="2209800" cy="2209800"/>
          </a:xfrm>
        </p:grpSpPr>
        <p:sp>
          <p:nvSpPr>
            <p:cNvPr id="193" name="Flowchart: Connector 19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Flowchart: Connector 19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Flowchart: Connector 194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>
          <a:xfrm>
            <a:off x="207396" y="999999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27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74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4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4880" grpId="0" animBg="1"/>
      <p:bldP spid="74882" grpId="0" animBg="1"/>
      <p:bldP spid="74885" grpId="0" animBg="1"/>
      <p:bldP spid="74886" grpId="0" animBg="1"/>
      <p:bldP spid="1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1302" y="2155508"/>
            <a:ext cx="8556947" cy="2783204"/>
          </a:xfrm>
          <a:prstGeom prst="roundRect">
            <a:avLst>
              <a:gd name="adj" fmla="val 13843"/>
            </a:avLst>
          </a:prstGeom>
          <a:solidFill>
            <a:srgbClr val="00B0F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0" tIns="0" rIns="0" bIns="0">
            <a:flatTx/>
          </a:bodyPr>
          <a:lstStyle/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a)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                   a) 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b)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2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	              b)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2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	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a)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&lt;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                        a)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&lt;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;  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b)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-3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   	               b)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2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 &gt; 0</a:t>
            </a:r>
            <a:r>
              <a:rPr lang="en-US" sz="2700" baseline="30000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C				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218555" y="2506399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5063646" y="376428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5034965" y="2515049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218555" y="376428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98420" y="4392920"/>
            <a:ext cx="3598899" cy="176593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Hoan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hô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</a:p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trả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4697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Group 76"/>
          <p:cNvGrpSpPr>
            <a:grpSpLocks/>
          </p:cNvGrpSpPr>
          <p:nvPr/>
        </p:nvGrpSpPr>
        <p:grpSpPr bwMode="auto">
          <a:xfrm>
            <a:off x="1" y="920338"/>
            <a:ext cx="1055057" cy="551741"/>
            <a:chOff x="1248" y="1344"/>
            <a:chExt cx="480" cy="419"/>
          </a:xfrm>
        </p:grpSpPr>
        <p:grpSp>
          <p:nvGrpSpPr>
            <p:cNvPr id="26772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6774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5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6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6773" name="Text Box 81"/>
            <p:cNvSpPr txBox="1">
              <a:spLocks noChangeArrowheads="1"/>
            </p:cNvSpPr>
            <p:nvPr/>
          </p:nvSpPr>
          <p:spPr bwMode="gray">
            <a:xfrm>
              <a:off x="1314" y="1406"/>
              <a:ext cx="33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2</a:t>
              </a:r>
            </a:p>
          </p:txBody>
        </p:sp>
      </p:grp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2635677" y="4381651"/>
            <a:ext cx="3409242" cy="1788473"/>
          </a:xfrm>
          <a:prstGeom prst="star16">
            <a:avLst>
              <a:gd name="adj" fmla="val 37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77614" y="5333507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2" y="533400"/>
            <a:ext cx="8232233" cy="119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774154" y="1159710"/>
            <a:ext cx="1086947" cy="1026657"/>
            <a:chOff x="3048000" y="1219200"/>
            <a:chExt cx="2209800" cy="2209800"/>
          </a:xfrm>
        </p:grpSpPr>
        <p:sp>
          <p:nvSpPr>
            <p:cNvPr id="22" name="Flowchart: Connector 2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61368" y="1148378"/>
            <a:ext cx="1086947" cy="1026657"/>
            <a:chOff x="3048000" y="1219200"/>
            <a:chExt cx="2209800" cy="2209800"/>
          </a:xfrm>
        </p:grpSpPr>
        <p:sp>
          <p:nvSpPr>
            <p:cNvPr id="26" name="Flowchart: Connector 2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66274" y="1121627"/>
            <a:ext cx="1086947" cy="1026657"/>
            <a:chOff x="3048000" y="1219200"/>
            <a:chExt cx="2209800" cy="2209800"/>
          </a:xfrm>
        </p:grpSpPr>
        <p:sp>
          <p:nvSpPr>
            <p:cNvPr id="30" name="Flowchart: Connector 2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66275" y="1159710"/>
            <a:ext cx="1086947" cy="1026657"/>
            <a:chOff x="3048000" y="1219200"/>
            <a:chExt cx="2209800" cy="2209800"/>
          </a:xfrm>
        </p:grpSpPr>
        <p:sp>
          <p:nvSpPr>
            <p:cNvPr id="34" name="Flowchart: Connector 3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81244" y="1148378"/>
            <a:ext cx="1086947" cy="1026657"/>
            <a:chOff x="3048000" y="1219200"/>
            <a:chExt cx="2209800" cy="2209800"/>
          </a:xfrm>
        </p:grpSpPr>
        <p:sp>
          <p:nvSpPr>
            <p:cNvPr id="38" name="Flowchart: Connector 3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74155" y="1128851"/>
            <a:ext cx="1086947" cy="1026657"/>
            <a:chOff x="3048000" y="1219200"/>
            <a:chExt cx="2209800" cy="2209800"/>
          </a:xfrm>
        </p:grpSpPr>
        <p:sp>
          <p:nvSpPr>
            <p:cNvPr id="42" name="Flowchart: Connector 4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91318" y="1159710"/>
            <a:ext cx="1086947" cy="1026657"/>
            <a:chOff x="3048000" y="1219200"/>
            <a:chExt cx="2209800" cy="2209800"/>
          </a:xfrm>
        </p:grpSpPr>
        <p:sp>
          <p:nvSpPr>
            <p:cNvPr id="46" name="Flowchart: Connector 4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791319" y="1159710"/>
            <a:ext cx="1086947" cy="1026657"/>
            <a:chOff x="3048000" y="1219200"/>
            <a:chExt cx="2209800" cy="2209800"/>
          </a:xfrm>
        </p:grpSpPr>
        <p:sp>
          <p:nvSpPr>
            <p:cNvPr id="50" name="Flowchart: Connector 4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81245" y="1148378"/>
            <a:ext cx="1086947" cy="1026657"/>
            <a:chOff x="3048000" y="1219200"/>
            <a:chExt cx="2209800" cy="2209800"/>
          </a:xfrm>
        </p:grpSpPr>
        <p:sp>
          <p:nvSpPr>
            <p:cNvPr id="54" name="Flowchart: Connector 5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781245" y="1148378"/>
            <a:ext cx="1086947" cy="1026657"/>
            <a:chOff x="3048000" y="1219200"/>
            <a:chExt cx="2209800" cy="2209800"/>
          </a:xfrm>
        </p:grpSpPr>
        <p:sp>
          <p:nvSpPr>
            <p:cNvPr id="58" name="Flowchart: Connector 5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772400" y="1066800"/>
            <a:ext cx="1200281" cy="1137622"/>
            <a:chOff x="3048000" y="1219200"/>
            <a:chExt cx="2209800" cy="2209800"/>
          </a:xfrm>
        </p:grpSpPr>
        <p:sp>
          <p:nvSpPr>
            <p:cNvPr id="62" name="Flowchart: Connector 6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163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4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810" fill="hold"/>
                                        <p:tgtEl>
                                          <p:spTgt spid="114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6140" fill="hold"/>
                                        <p:tgtEl>
                                          <p:spTgt spid="114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810" fill="hold"/>
                                        <p:tgtEl>
                                          <p:spTgt spid="114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810" fill="hold"/>
                                        <p:tgtEl>
                                          <p:spTgt spid="114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7"/>
                </p:tgtEl>
              </p:cMediaNode>
            </p:audio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8"/>
                </p:tgtEl>
              </p:cMediaNode>
            </p:audio>
            <p:audio>
              <p:cMediaNode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9"/>
                </p:tgtEl>
              </p:cMediaNode>
            </p:audio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00"/>
                </p:tgtEl>
              </p:cMediaNode>
            </p:audio>
          </p:childTnLst>
        </p:cTn>
      </p:par>
    </p:tnLst>
    <p:bldLst>
      <p:bldP spid="114696" grpId="0" animBg="1"/>
      <p:bldP spid="114695" grpId="0" animBg="1"/>
      <p:bldP spid="114695" grpId="1" animBg="1"/>
      <p:bldP spid="114695" grpId="2" animBg="1"/>
      <p:bldP spid="114695" grpId="3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33400" y="4850130"/>
            <a:ext cx="228600" cy="514350"/>
            <a:chOff x="240" y="624"/>
            <a:chExt cx="96" cy="288"/>
          </a:xfrm>
        </p:grpSpPr>
        <p:sp>
          <p:nvSpPr>
            <p:cNvPr id="25741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42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7009" y="5054794"/>
            <a:ext cx="8413409" cy="888206"/>
            <a:chOff x="114" y="3312"/>
            <a:chExt cx="5394" cy="746"/>
          </a:xfrm>
        </p:grpSpPr>
        <p:sp>
          <p:nvSpPr>
            <p:cNvPr id="25716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5717" name="AutoShape 7"/>
            <p:cNvSpPr>
              <a:spLocks noChangeArrowheads="1"/>
            </p:cNvSpPr>
            <p:nvPr/>
          </p:nvSpPr>
          <p:spPr bwMode="gray">
            <a:xfrm>
              <a:off x="558" y="3456"/>
              <a:ext cx="539" cy="432"/>
            </a:xfrm>
            <a:prstGeom prst="roundRect">
              <a:avLst>
                <a:gd name="adj" fmla="val 11921"/>
              </a:avLst>
            </a:prstGeom>
            <a:solidFill>
              <a:srgbClr val="33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gray">
            <a:xfrm>
              <a:off x="802" y="3513"/>
              <a:ext cx="227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Arial" pitchFamily="34" charset="0"/>
                </a:rPr>
                <a:t>D</a:t>
              </a:r>
            </a:p>
          </p:txBody>
        </p:sp>
        <p:sp>
          <p:nvSpPr>
            <p:cNvPr id="25720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685800" eaLnBrk="1" hangingPunct="1"/>
              <a:endParaRPr lang="en-US" sz="1500" b="1">
                <a:solidFill>
                  <a:srgbClr val="ED7D31"/>
                </a:solidFill>
                <a:cs typeface="Arial" pitchFamily="34" charset="0"/>
              </a:endParaRPr>
            </a:p>
          </p:txBody>
        </p:sp>
        <p:sp>
          <p:nvSpPr>
            <p:cNvPr id="25721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srgbClr val="0000FF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25722" name="Group 12"/>
            <p:cNvGrpSpPr>
              <a:grpSpLocks/>
            </p:cNvGrpSpPr>
            <p:nvPr/>
          </p:nvGrpSpPr>
          <p:grpSpPr bwMode="auto">
            <a:xfrm rot="5400000">
              <a:off x="333" y="3530"/>
              <a:ext cx="218" cy="289"/>
              <a:chOff x="1703" y="1396"/>
              <a:chExt cx="2364" cy="2642"/>
            </a:xfrm>
          </p:grpSpPr>
          <p:sp>
            <p:nvSpPr>
              <p:cNvPr id="74765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6" y="2743"/>
                <a:ext cx="29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66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25" y="266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67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27" y="3445"/>
                <a:ext cx="303" cy="19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5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6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70" name="Oval 18"/>
              <p:cNvSpPr>
                <a:spLocks noChangeArrowheads="1"/>
              </p:cNvSpPr>
              <p:nvPr/>
            </p:nvSpPr>
            <p:spPr bwMode="gray">
              <a:xfrm>
                <a:off x="1704" y="1563"/>
                <a:ext cx="2362" cy="24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38" name="Oval 19"/>
              <p:cNvSpPr>
                <a:spLocks noChangeArrowheads="1"/>
              </p:cNvSpPr>
              <p:nvPr/>
            </p:nvSpPr>
            <p:spPr bwMode="gray">
              <a:xfrm>
                <a:off x="1703" y="1396"/>
                <a:ext cx="2364" cy="247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72" name="Oval 20"/>
              <p:cNvSpPr>
                <a:spLocks noChangeArrowheads="1"/>
              </p:cNvSpPr>
              <p:nvPr/>
            </p:nvSpPr>
            <p:spPr bwMode="gray">
              <a:xfrm>
                <a:off x="2338" y="1398"/>
                <a:ext cx="1094" cy="24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40" name="Oval 21"/>
              <p:cNvSpPr>
                <a:spLocks noChangeArrowheads="1"/>
              </p:cNvSpPr>
              <p:nvPr/>
            </p:nvSpPr>
            <p:spPr bwMode="gray">
              <a:xfrm>
                <a:off x="2337" y="1396"/>
                <a:ext cx="1096" cy="247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4774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25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6" name="AutoShape 24"/>
            <p:cNvSpPr>
              <a:spLocks noChangeArrowheads="1"/>
            </p:cNvSpPr>
            <p:nvPr/>
          </p:nvSpPr>
          <p:spPr bwMode="gray">
            <a:xfrm rot="16200000" flipH="1">
              <a:off x="100" y="3592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6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7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79" name="Oval 27"/>
            <p:cNvSpPr>
              <a:spLocks noChangeArrowheads="1"/>
            </p:cNvSpPr>
            <p:nvPr/>
          </p:nvSpPr>
          <p:spPr bwMode="gray">
            <a:xfrm rot="5400000">
              <a:off x="368" y="3515"/>
              <a:ext cx="218" cy="27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29" name="Oval 28"/>
            <p:cNvSpPr>
              <a:spLocks noChangeArrowheads="1"/>
            </p:cNvSpPr>
            <p:nvPr/>
          </p:nvSpPr>
          <p:spPr bwMode="gray">
            <a:xfrm rot="5400000">
              <a:off x="361" y="3516"/>
              <a:ext cx="218" cy="27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gray">
            <a:xfrm rot="5400000">
              <a:off x="287" y="3515"/>
              <a:ext cx="366" cy="27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31" name="Oval 30"/>
            <p:cNvSpPr>
              <a:spLocks noChangeArrowheads="1"/>
            </p:cNvSpPr>
            <p:nvPr/>
          </p:nvSpPr>
          <p:spPr bwMode="gray">
            <a:xfrm rot="5400000">
              <a:off x="287" y="3515"/>
              <a:ext cx="366" cy="27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783" name="AutoShape 31"/>
          <p:cNvSpPr>
            <a:spLocks noChangeArrowheads="1"/>
          </p:cNvSpPr>
          <p:nvPr/>
        </p:nvSpPr>
        <p:spPr bwMode="gray">
          <a:xfrm>
            <a:off x="315613" y="1383030"/>
            <a:ext cx="7136747" cy="734618"/>
          </a:xfrm>
          <a:prstGeom prst="roundRect">
            <a:avLst>
              <a:gd name="adj" fmla="val 50000"/>
            </a:avLst>
          </a:prstGeom>
          <a:solidFill>
            <a:srgbClr val="A7FDFF"/>
          </a:soli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khẳng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định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khẳng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định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 defTabSz="685800">
              <a:defRPr/>
            </a:pP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khẳng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định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sai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662" y="2146267"/>
            <a:ext cx="8468756" cy="945356"/>
            <a:chOff x="109" y="1032"/>
            <a:chExt cx="5411" cy="698"/>
          </a:xfrm>
        </p:grpSpPr>
        <p:grpSp>
          <p:nvGrpSpPr>
            <p:cNvPr id="25689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25710" name="AutoShape 34"/>
              <p:cNvSpPr>
                <a:spLocks noChangeArrowheads="1"/>
              </p:cNvSpPr>
              <p:nvPr/>
            </p:nvSpPr>
            <p:spPr bwMode="gray">
              <a:xfrm>
                <a:off x="996" y="1059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711" name="AutoShape 35"/>
              <p:cNvSpPr>
                <a:spLocks noChangeArrowheads="1"/>
              </p:cNvSpPr>
              <p:nvPr/>
            </p:nvSpPr>
            <p:spPr bwMode="gray">
              <a:xfrm>
                <a:off x="1044" y="1106"/>
                <a:ext cx="515" cy="288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88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789" name="Text Box 37"/>
              <p:cNvSpPr txBox="1">
                <a:spLocks noChangeArrowheads="1"/>
              </p:cNvSpPr>
              <p:nvPr/>
            </p:nvSpPr>
            <p:spPr bwMode="gray">
              <a:xfrm>
                <a:off x="1275" y="1128"/>
                <a:ext cx="197" cy="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714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715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90" name="Group 40"/>
            <p:cNvGrpSpPr>
              <a:grpSpLocks/>
            </p:cNvGrpSpPr>
            <p:nvPr/>
          </p:nvGrpSpPr>
          <p:grpSpPr bwMode="auto">
            <a:xfrm>
              <a:off x="109" y="1033"/>
              <a:ext cx="671" cy="674"/>
              <a:chOff x="-143" y="1056"/>
              <a:chExt cx="585" cy="626"/>
            </a:xfrm>
          </p:grpSpPr>
          <p:grpSp>
            <p:nvGrpSpPr>
              <p:cNvPr id="25691" name="Group 41"/>
              <p:cNvGrpSpPr>
                <a:grpSpLocks/>
              </p:cNvGrpSpPr>
              <p:nvPr/>
            </p:nvGrpSpPr>
            <p:grpSpPr bwMode="auto">
              <a:xfrm rot="5400000">
                <a:off x="75" y="1270"/>
                <a:ext cx="178" cy="245"/>
                <a:chOff x="1843" y="1385"/>
                <a:chExt cx="2082" cy="2599"/>
              </a:xfrm>
            </p:grpSpPr>
            <p:sp>
              <p:nvSpPr>
                <p:cNvPr id="74794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30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5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95"/>
                  <a:ext cx="298" cy="20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6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6" y="3340"/>
                  <a:ext cx="304" cy="210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4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5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799" name="Oval 47"/>
                <p:cNvSpPr>
                  <a:spLocks noChangeArrowheads="1"/>
                </p:cNvSpPr>
                <p:nvPr/>
              </p:nvSpPr>
              <p:spPr bwMode="gray">
                <a:xfrm>
                  <a:off x="1843" y="1386"/>
                  <a:ext cx="2078" cy="248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7" name="Oval 48"/>
                <p:cNvSpPr>
                  <a:spLocks noChangeArrowheads="1"/>
                </p:cNvSpPr>
                <p:nvPr/>
              </p:nvSpPr>
              <p:spPr bwMode="gray">
                <a:xfrm>
                  <a:off x="1845" y="1388"/>
                  <a:ext cx="2080" cy="24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01" name="Oval 49"/>
                <p:cNvSpPr>
                  <a:spLocks noChangeArrowheads="1"/>
                </p:cNvSpPr>
                <p:nvPr/>
              </p:nvSpPr>
              <p:spPr bwMode="gray">
                <a:xfrm>
                  <a:off x="2336" y="1494"/>
                  <a:ext cx="1093" cy="249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709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385"/>
                  <a:ext cx="1096" cy="24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03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4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8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5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6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08" name="Oval 56"/>
              <p:cNvSpPr>
                <a:spLocks noChangeArrowheads="1"/>
              </p:cNvSpPr>
              <p:nvPr/>
            </p:nvSpPr>
            <p:spPr bwMode="gray">
              <a:xfrm rot="5400000">
                <a:off x="95" y="1253"/>
                <a:ext cx="178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98" name="Oval 57"/>
              <p:cNvSpPr>
                <a:spLocks noChangeArrowheads="1"/>
              </p:cNvSpPr>
              <p:nvPr/>
            </p:nvSpPr>
            <p:spPr bwMode="gray">
              <a:xfrm rot="5400000">
                <a:off x="93" y="1253"/>
                <a:ext cx="178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0" name="Oval 58"/>
              <p:cNvSpPr>
                <a:spLocks noChangeArrowheads="1"/>
              </p:cNvSpPr>
              <p:nvPr/>
            </p:nvSpPr>
            <p:spPr bwMode="gray">
              <a:xfrm rot="5400000">
                <a:off x="11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00" name="Oval 59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651" y="4164331"/>
            <a:ext cx="8468767" cy="1003697"/>
            <a:chOff x="109" y="2508"/>
            <a:chExt cx="5411" cy="747"/>
          </a:xfrm>
        </p:grpSpPr>
        <p:grpSp>
          <p:nvGrpSpPr>
            <p:cNvPr id="25662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25683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84" name="AutoShape 63"/>
              <p:cNvSpPr>
                <a:spLocks noChangeArrowheads="1"/>
              </p:cNvSpPr>
              <p:nvPr/>
            </p:nvSpPr>
            <p:spPr bwMode="gray">
              <a:xfrm>
                <a:off x="1022" y="1077"/>
                <a:ext cx="520" cy="27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6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17" name="Text Box 65"/>
              <p:cNvSpPr txBox="1">
                <a:spLocks noChangeArrowheads="1"/>
              </p:cNvSpPr>
              <p:nvPr/>
            </p:nvSpPr>
            <p:spPr bwMode="gray">
              <a:xfrm>
                <a:off x="1290" y="1117"/>
                <a:ext cx="185" cy="2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5687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688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63" name="Group 68"/>
            <p:cNvGrpSpPr>
              <a:grpSpLocks/>
            </p:cNvGrpSpPr>
            <p:nvPr/>
          </p:nvGrpSpPr>
          <p:grpSpPr bwMode="auto">
            <a:xfrm>
              <a:off x="109" y="2508"/>
              <a:ext cx="671" cy="672"/>
              <a:chOff x="-143" y="1056"/>
              <a:chExt cx="585" cy="624"/>
            </a:xfrm>
          </p:grpSpPr>
          <p:grpSp>
            <p:nvGrpSpPr>
              <p:cNvPr id="25664" name="Group 69"/>
              <p:cNvGrpSpPr>
                <a:grpSpLocks/>
              </p:cNvGrpSpPr>
              <p:nvPr/>
            </p:nvGrpSpPr>
            <p:grpSpPr bwMode="auto">
              <a:xfrm rot="5400000">
                <a:off x="62" y="1261"/>
                <a:ext cx="196" cy="251"/>
                <a:chOff x="1656" y="1398"/>
                <a:chExt cx="2270" cy="2634"/>
              </a:xfrm>
            </p:grpSpPr>
            <p:sp>
              <p:nvSpPr>
                <p:cNvPr id="74822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45" y="2570"/>
                  <a:ext cx="300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3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41" y="2662"/>
                  <a:ext cx="309" cy="20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4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47" y="3606"/>
                  <a:ext cx="307" cy="203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77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78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7" name="Oval 75"/>
                <p:cNvSpPr>
                  <a:spLocks noChangeArrowheads="1"/>
                </p:cNvSpPr>
                <p:nvPr/>
              </p:nvSpPr>
              <p:spPr bwMode="gray">
                <a:xfrm>
                  <a:off x="1656" y="1563"/>
                  <a:ext cx="2090" cy="24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80" name="Oval 76"/>
                <p:cNvSpPr>
                  <a:spLocks noChangeArrowheads="1"/>
                </p:cNvSpPr>
                <p:nvPr/>
              </p:nvSpPr>
              <p:spPr bwMode="gray">
                <a:xfrm>
                  <a:off x="1842" y="1398"/>
                  <a:ext cx="2084" cy="247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29" name="Oval 77"/>
                <p:cNvSpPr>
                  <a:spLocks noChangeArrowheads="1"/>
                </p:cNvSpPr>
                <p:nvPr/>
              </p:nvSpPr>
              <p:spPr bwMode="gray">
                <a:xfrm>
                  <a:off x="2154" y="1565"/>
                  <a:ext cx="1092" cy="24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82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400"/>
                  <a:ext cx="1096" cy="24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31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2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3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8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69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6" name="Oval 84"/>
              <p:cNvSpPr>
                <a:spLocks noChangeArrowheads="1"/>
              </p:cNvSpPr>
              <p:nvPr/>
            </p:nvSpPr>
            <p:spPr bwMode="gray">
              <a:xfrm rot="5400000">
                <a:off x="94" y="1245"/>
                <a:ext cx="18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1" name="Oval 85"/>
              <p:cNvSpPr>
                <a:spLocks noChangeArrowheads="1"/>
              </p:cNvSpPr>
              <p:nvPr/>
            </p:nvSpPr>
            <p:spPr bwMode="gray">
              <a:xfrm rot="5400000">
                <a:off x="92" y="1253"/>
                <a:ext cx="180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38" name="Oval 86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73" name="Oval 87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607" name="Group 88"/>
          <p:cNvGrpSpPr>
            <a:grpSpLocks/>
          </p:cNvGrpSpPr>
          <p:nvPr/>
        </p:nvGrpSpPr>
        <p:grpSpPr bwMode="auto">
          <a:xfrm>
            <a:off x="476250" y="1997082"/>
            <a:ext cx="228600" cy="400050"/>
            <a:chOff x="240" y="624"/>
            <a:chExt cx="96" cy="288"/>
          </a:xfrm>
        </p:grpSpPr>
        <p:sp>
          <p:nvSpPr>
            <p:cNvPr id="25660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61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608" name="Text Box 91"/>
          <p:cNvSpPr txBox="1">
            <a:spLocks noChangeArrowheads="1"/>
          </p:cNvSpPr>
          <p:nvPr/>
        </p:nvSpPr>
        <p:spPr bwMode="auto">
          <a:xfrm>
            <a:off x="2590800" y="3592831"/>
            <a:ext cx="6019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9636" y="3215291"/>
            <a:ext cx="8460782" cy="888206"/>
            <a:chOff x="109" y="1032"/>
            <a:chExt cx="5411" cy="698"/>
          </a:xfrm>
        </p:grpSpPr>
        <p:grpSp>
          <p:nvGrpSpPr>
            <p:cNvPr id="25633" name="Group 93"/>
            <p:cNvGrpSpPr>
              <a:grpSpLocks/>
            </p:cNvGrpSpPr>
            <p:nvPr/>
          </p:nvGrpSpPr>
          <p:grpSpPr bwMode="auto">
            <a:xfrm>
              <a:off x="429" y="1032"/>
              <a:ext cx="5091" cy="698"/>
              <a:chOff x="897" y="990"/>
              <a:chExt cx="4515" cy="500"/>
            </a:xfrm>
          </p:grpSpPr>
          <p:sp>
            <p:nvSpPr>
              <p:cNvPr id="25654" name="AutoShape 94"/>
              <p:cNvSpPr>
                <a:spLocks noChangeArrowheads="1"/>
              </p:cNvSpPr>
              <p:nvPr/>
            </p:nvSpPr>
            <p:spPr bwMode="gray">
              <a:xfrm>
                <a:off x="897" y="1022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55" name="AutoShape 95"/>
              <p:cNvSpPr>
                <a:spLocks noChangeArrowheads="1"/>
              </p:cNvSpPr>
              <p:nvPr/>
            </p:nvSpPr>
            <p:spPr bwMode="gray">
              <a:xfrm>
                <a:off x="1038" y="1087"/>
                <a:ext cx="498" cy="284"/>
              </a:xfrm>
              <a:prstGeom prst="roundRect">
                <a:avLst>
                  <a:gd name="adj" fmla="val 11921"/>
                </a:avLst>
              </a:prstGeom>
              <a:solidFill>
                <a:srgbClr val="3366F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48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7" cy="15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49" name="Text Box 97"/>
              <p:cNvSpPr txBox="1">
                <a:spLocks noChangeArrowheads="1"/>
              </p:cNvSpPr>
              <p:nvPr/>
            </p:nvSpPr>
            <p:spPr bwMode="gray">
              <a:xfrm>
                <a:off x="1284" y="1110"/>
                <a:ext cx="190" cy="2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5658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5659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5634" name="Group 100"/>
            <p:cNvGrpSpPr>
              <a:grpSpLocks/>
            </p:cNvGrpSpPr>
            <p:nvPr/>
          </p:nvGrpSpPr>
          <p:grpSpPr bwMode="auto">
            <a:xfrm>
              <a:off x="109" y="1033"/>
              <a:ext cx="671" cy="672"/>
              <a:chOff x="-143" y="1056"/>
              <a:chExt cx="585" cy="624"/>
            </a:xfrm>
          </p:grpSpPr>
          <p:grpSp>
            <p:nvGrpSpPr>
              <p:cNvPr id="25635" name="Group 101"/>
              <p:cNvGrpSpPr>
                <a:grpSpLocks/>
              </p:cNvGrpSpPr>
              <p:nvPr/>
            </p:nvGrpSpPr>
            <p:grpSpPr bwMode="auto">
              <a:xfrm rot="5400000">
                <a:off x="60" y="1258"/>
                <a:ext cx="207" cy="251"/>
                <a:chOff x="1584" y="1382"/>
                <a:chExt cx="2402" cy="2665"/>
              </a:xfrm>
            </p:grpSpPr>
            <p:sp>
              <p:nvSpPr>
                <p:cNvPr id="74854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636" y="2572"/>
                  <a:ext cx="298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5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432" y="2488"/>
                  <a:ext cx="316" cy="21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6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533" y="3612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48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49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59" name="Oval 107"/>
                <p:cNvSpPr>
                  <a:spLocks noChangeArrowheads="1"/>
                </p:cNvSpPr>
                <p:nvPr/>
              </p:nvSpPr>
              <p:spPr bwMode="gray">
                <a:xfrm>
                  <a:off x="1584" y="1555"/>
                  <a:ext cx="2209" cy="24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51" name="Oval 108"/>
                <p:cNvSpPr>
                  <a:spLocks noChangeArrowheads="1"/>
                </p:cNvSpPr>
                <p:nvPr/>
              </p:nvSpPr>
              <p:spPr bwMode="gray">
                <a:xfrm>
                  <a:off x="1782" y="1385"/>
                  <a:ext cx="2204" cy="24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861" name="Oval 109"/>
                <p:cNvSpPr>
                  <a:spLocks noChangeArrowheads="1"/>
                </p:cNvSpPr>
                <p:nvPr/>
              </p:nvSpPr>
              <p:spPr bwMode="gray">
                <a:xfrm>
                  <a:off x="2149" y="1382"/>
                  <a:ext cx="1092" cy="24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653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383"/>
                  <a:ext cx="1096" cy="24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4863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4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5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39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0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68" name="Oval 116"/>
              <p:cNvSpPr>
                <a:spLocks noChangeArrowheads="1"/>
              </p:cNvSpPr>
              <p:nvPr/>
            </p:nvSpPr>
            <p:spPr bwMode="gray">
              <a:xfrm rot="5400000">
                <a:off x="88" y="1247"/>
                <a:ext cx="19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2" name="Oval 117"/>
              <p:cNvSpPr>
                <a:spLocks noChangeArrowheads="1"/>
              </p:cNvSpPr>
              <p:nvPr/>
            </p:nvSpPr>
            <p:spPr bwMode="gray">
              <a:xfrm rot="5400000">
                <a:off x="86" y="1253"/>
                <a:ext cx="190" cy="2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870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44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52"/>
                <a:ext cx="340" cy="2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610" name="Group 120"/>
          <p:cNvGrpSpPr>
            <a:grpSpLocks/>
          </p:cNvGrpSpPr>
          <p:nvPr/>
        </p:nvGrpSpPr>
        <p:grpSpPr bwMode="auto">
          <a:xfrm>
            <a:off x="483870" y="3950018"/>
            <a:ext cx="228600" cy="400050"/>
            <a:chOff x="240" y="624"/>
            <a:chExt cx="96" cy="288"/>
          </a:xfrm>
        </p:grpSpPr>
        <p:sp>
          <p:nvSpPr>
            <p:cNvPr id="25631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2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611" name="Group 123"/>
          <p:cNvGrpSpPr>
            <a:grpSpLocks/>
          </p:cNvGrpSpPr>
          <p:nvPr/>
        </p:nvGrpSpPr>
        <p:grpSpPr bwMode="auto">
          <a:xfrm>
            <a:off x="478155" y="2983230"/>
            <a:ext cx="235744" cy="445230"/>
            <a:chOff x="180" y="624"/>
            <a:chExt cx="99" cy="288"/>
          </a:xfrm>
        </p:grpSpPr>
        <p:sp>
          <p:nvSpPr>
            <p:cNvPr id="25629" name="Rectangle 124"/>
            <p:cNvSpPr>
              <a:spLocks noChangeArrowheads="1"/>
            </p:cNvSpPr>
            <p:nvPr/>
          </p:nvSpPr>
          <p:spPr bwMode="gray">
            <a:xfrm rot="16200000" flipH="1">
              <a:off x="5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gray">
            <a:xfrm rot="16200000" flipH="1">
              <a:off x="106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4879" name="Text Box 127"/>
          <p:cNvSpPr txBox="1">
            <a:spLocks noChangeArrowheads="1"/>
          </p:cNvSpPr>
          <p:nvPr/>
        </p:nvSpPr>
        <p:spPr bwMode="auto">
          <a:xfrm>
            <a:off x="2286000" y="2449831"/>
            <a:ext cx="2667000" cy="4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lnSpc>
                <a:spcPct val="120000"/>
              </a:lnSpc>
              <a:spcBef>
                <a:spcPct val="50000"/>
              </a:spcBef>
              <a:defRPr/>
            </a:pP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0" name="AutoShape 128"/>
          <p:cNvSpPr>
            <a:spLocks noChangeArrowheads="1"/>
          </p:cNvSpPr>
          <p:nvPr/>
        </p:nvSpPr>
        <p:spPr bwMode="gray">
          <a:xfrm>
            <a:off x="7147561" y="2404163"/>
            <a:ext cx="933895" cy="514350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Đúng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4881" name="Text Box 129"/>
          <p:cNvSpPr txBox="1">
            <a:spLocks noChangeArrowheads="1"/>
          </p:cNvSpPr>
          <p:nvPr/>
        </p:nvSpPr>
        <p:spPr bwMode="auto">
          <a:xfrm>
            <a:off x="1822202" y="3399284"/>
            <a:ext cx="4647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Mọi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4882" name="AutoShape 130"/>
          <p:cNvSpPr>
            <a:spLocks noChangeArrowheads="1"/>
          </p:cNvSpPr>
          <p:nvPr/>
        </p:nvSpPr>
        <p:spPr bwMode="gray">
          <a:xfrm>
            <a:off x="7147560" y="3390307"/>
            <a:ext cx="933895" cy="477559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685800"/>
            <a:r>
              <a:rPr lang="en-US" b="1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83" name="Text Box 131"/>
          <p:cNvSpPr txBox="1">
            <a:spLocks noChangeArrowheads="1"/>
          </p:cNvSpPr>
          <p:nvPr/>
        </p:nvSpPr>
        <p:spPr bwMode="auto">
          <a:xfrm>
            <a:off x="1539240" y="4429861"/>
            <a:ext cx="4480560" cy="4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Mọi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4" name="Text Box 132"/>
          <p:cNvSpPr txBox="1">
            <a:spLocks noChangeArrowheads="1"/>
          </p:cNvSpPr>
          <p:nvPr/>
        </p:nvSpPr>
        <p:spPr bwMode="auto">
          <a:xfrm>
            <a:off x="1770493" y="5234940"/>
            <a:ext cx="5041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Bất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kì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dương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cũng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4885" name="AutoShape 133"/>
          <p:cNvSpPr>
            <a:spLocks noChangeArrowheads="1"/>
          </p:cNvSpPr>
          <p:nvPr/>
        </p:nvSpPr>
        <p:spPr bwMode="gray">
          <a:xfrm>
            <a:off x="7147560" y="4327649"/>
            <a:ext cx="933896" cy="532761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Đúng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4886" name="AutoShape 134"/>
          <p:cNvSpPr>
            <a:spLocks noChangeArrowheads="1"/>
          </p:cNvSpPr>
          <p:nvPr/>
        </p:nvSpPr>
        <p:spPr bwMode="gray">
          <a:xfrm>
            <a:off x="7155180" y="5260403"/>
            <a:ext cx="933896" cy="488426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685800">
              <a:defRPr/>
            </a:pPr>
            <a:r>
              <a:rPr lang="en-US" b="1" i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Đúng</a:t>
            </a:r>
            <a:r>
              <a:rPr lang="en-US" b="1" i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endParaRPr lang="en-US" sz="2100" b="1" i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5621" name="Group 76"/>
          <p:cNvGrpSpPr>
            <a:grpSpLocks/>
          </p:cNvGrpSpPr>
          <p:nvPr/>
        </p:nvGrpSpPr>
        <p:grpSpPr bwMode="auto">
          <a:xfrm>
            <a:off x="199845" y="1542085"/>
            <a:ext cx="762000" cy="498872"/>
            <a:chOff x="1248" y="1344"/>
            <a:chExt cx="480" cy="419"/>
          </a:xfrm>
        </p:grpSpPr>
        <p:grpSp>
          <p:nvGrpSpPr>
            <p:cNvPr id="25624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5626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27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628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5625" name="Text Box 81"/>
            <p:cNvSpPr txBox="1">
              <a:spLocks noChangeArrowheads="1"/>
            </p:cNvSpPr>
            <p:nvPr/>
          </p:nvSpPr>
          <p:spPr bwMode="gray">
            <a:xfrm>
              <a:off x="1254" y="1406"/>
              <a:ext cx="4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3</a:t>
              </a:r>
            </a:p>
          </p:txBody>
        </p:sp>
      </p:grpSp>
      <p:sp>
        <p:nvSpPr>
          <p:cNvPr id="74895" name="Rectangle 143"/>
          <p:cNvSpPr>
            <a:spLocks noChangeArrowheads="1"/>
          </p:cNvSpPr>
          <p:nvPr/>
        </p:nvSpPr>
        <p:spPr bwMode="auto">
          <a:xfrm>
            <a:off x="1793353" y="2427233"/>
            <a:ext cx="5133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Mọi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dư</a:t>
            </a:r>
            <a:r>
              <a:rPr lang="vi-VN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ơ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0.</a:t>
            </a:r>
          </a:p>
        </p:txBody>
      </p:sp>
      <p:grpSp>
        <p:nvGrpSpPr>
          <p:cNvPr id="142" name="Group 120"/>
          <p:cNvGrpSpPr>
            <a:grpSpLocks/>
          </p:cNvGrpSpPr>
          <p:nvPr/>
        </p:nvGrpSpPr>
        <p:grpSpPr bwMode="auto">
          <a:xfrm>
            <a:off x="483870" y="4939919"/>
            <a:ext cx="228600" cy="332168"/>
            <a:chOff x="240" y="624"/>
            <a:chExt cx="96" cy="288"/>
          </a:xfrm>
        </p:grpSpPr>
        <p:sp>
          <p:nvSpPr>
            <p:cNvPr id="144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47" name="Flowchart: Connector 14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Flowchart: Connector 148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51" name="Flowchart: Connector 150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Flowchart: Connector 151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Flowchart: Connector 152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55" name="Flowchart: Connector 154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Flowchart: Connector 155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Flowchart: Connector 156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59" name="Flowchart: Connector 158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Flowchart: Connector 159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Flowchart: Connector 160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63" name="Flowchart: Connector 16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Flowchart: Connector 16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Flowchart: Connector 164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67" name="Flowchart: Connector 16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Flowchart: Connector 16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Flowchart: Connector 168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71" name="Flowchart: Connector 170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Flowchart: Connector 171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Flowchart: Connector 172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75" name="Flowchart: Connector 174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Flowchart: Connector 175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Flowchart: Connector 176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79" name="Flowchart: Connector 178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Flowchart: Connector 179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523653" y="1028756"/>
            <a:ext cx="1086947" cy="1026657"/>
            <a:chOff x="3048000" y="1219200"/>
            <a:chExt cx="2209800" cy="2209800"/>
          </a:xfrm>
        </p:grpSpPr>
        <p:sp>
          <p:nvSpPr>
            <p:cNvPr id="183" name="Flowchart: Connector 182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Flowchart: Connector 183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Flowchart: Connector 184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7467600" y="907740"/>
            <a:ext cx="1163147" cy="1147673"/>
            <a:chOff x="3048000" y="1219200"/>
            <a:chExt cx="2209800" cy="2209800"/>
          </a:xfrm>
        </p:grpSpPr>
        <p:sp>
          <p:nvSpPr>
            <p:cNvPr id="187" name="Flowchart: Connector 186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Flowchart: Connector 187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Flowchart: Connector 188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195925" y="907740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73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74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4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4880" grpId="0" animBg="1"/>
      <p:bldP spid="74882" grpId="0" animBg="1"/>
      <p:bldP spid="74885" grpId="0" animBg="1"/>
      <p:bldP spid="74886" grpId="0" animBg="1"/>
      <p:bldP spid="1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97493" y="2524126"/>
            <a:ext cx="4958048" cy="2783204"/>
          </a:xfrm>
          <a:prstGeom prst="roundRect">
            <a:avLst>
              <a:gd name="adj" fmla="val 13843"/>
            </a:avLst>
          </a:prstGeom>
          <a:solidFill>
            <a:srgbClr val="00B0F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0" tIns="0" rIns="0" bIns="0">
            <a:flatTx/>
          </a:bodyPr>
          <a:lstStyle/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   </a:t>
            </a:r>
            <a:r>
              <a:rPr lang="en-US" sz="2700" b="1" dirty="0">
                <a:solidFill>
                  <a:srgbClr val="000099"/>
                </a:solidFill>
                <a:latin typeface=".VnTime" pitchFamily="34" charset="0"/>
              </a:rPr>
              <a:t>{2; -17; 5; 1; -2; 0}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.VnTime" pitchFamily="34" charset="0"/>
              </a:rPr>
              <a:t>         {-17; -2; 0; 1; 2; 5}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.VnTime" pitchFamily="34" charset="0"/>
              </a:rPr>
              <a:t>         {-2; -17; 0; 1; 2; 5}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b="1" dirty="0">
                <a:solidFill>
                  <a:srgbClr val="000099"/>
                </a:solidFill>
                <a:latin typeface=".VnTime" pitchFamily="34" charset="0"/>
              </a:rPr>
              <a:t>         {0; 1; -2; 2; 5; -17}</a:t>
            </a:r>
          </a:p>
          <a:p>
            <a:pPr marL="600075" lvl="1" indent="-257175" defTabSz="685800">
              <a:lnSpc>
                <a:spcPct val="150000"/>
              </a:lnSpc>
            </a:pPr>
            <a:endParaRPr lang="en-US" sz="2700" b="1" dirty="0">
              <a:solidFill>
                <a:srgbClr val="000099"/>
              </a:solidFill>
              <a:latin typeface=".VnTime" pitchFamily="34" charset="0"/>
            </a:endParaRPr>
          </a:p>
          <a:p>
            <a:pPr marL="600075" lvl="1" indent="-257175" defTabSz="685800">
              <a:lnSpc>
                <a:spcPct val="150000"/>
              </a:lnSpc>
            </a:pPr>
            <a:endParaRPr lang="en-US" sz="2700" b="1" dirty="0">
              <a:solidFill>
                <a:srgbClr val="000099"/>
              </a:solidFill>
              <a:latin typeface=".VnTime" pitchFamily="34" charset="0"/>
            </a:endParaRPr>
          </a:p>
          <a:p>
            <a:pPr marL="600075" lvl="1" indent="-257175" defTabSz="685800">
              <a:lnSpc>
                <a:spcPct val="150000"/>
              </a:lnSpc>
            </a:pP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600075" lvl="1" indent="-257175" defTabSz="685800">
              <a:lnSpc>
                <a:spcPct val="150000"/>
              </a:lnSpc>
            </a:pP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   a) 10 000;  b) 0;  c) 100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   a) 10 000;  b) 0;  c) 100	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   a) 10 000;  b) 0;  c) -100				</a:t>
            </a:r>
          </a:p>
          <a:p>
            <a:pPr marL="600075" lvl="1" indent="-257175" defTabSz="685800">
              <a:lnSpc>
                <a:spcPct val="150000"/>
              </a:lnSpc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     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770150" y="284988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758282" y="3453135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739267" y="470916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747508" y="4105275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5231552" y="2531746"/>
            <a:ext cx="3598899" cy="176593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Hoan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hô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</a:p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trả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4697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Group 76"/>
          <p:cNvGrpSpPr>
            <a:grpSpLocks/>
          </p:cNvGrpSpPr>
          <p:nvPr/>
        </p:nvGrpSpPr>
        <p:grpSpPr bwMode="auto">
          <a:xfrm>
            <a:off x="121392" y="1068755"/>
            <a:ext cx="1120140" cy="498872"/>
            <a:chOff x="1248" y="1344"/>
            <a:chExt cx="480" cy="419"/>
          </a:xfrm>
        </p:grpSpPr>
        <p:grpSp>
          <p:nvGrpSpPr>
            <p:cNvPr id="26772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6774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5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6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6773" name="Text Box 81"/>
            <p:cNvSpPr txBox="1">
              <a:spLocks noChangeArrowheads="1"/>
            </p:cNvSpPr>
            <p:nvPr/>
          </p:nvSpPr>
          <p:spPr bwMode="gray">
            <a:xfrm>
              <a:off x="1326" y="1406"/>
              <a:ext cx="31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4</a:t>
              </a:r>
            </a:p>
          </p:txBody>
        </p:sp>
      </p:grp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5329213" y="2524126"/>
            <a:ext cx="3409242" cy="1788473"/>
          </a:xfrm>
          <a:prstGeom prst="star16">
            <a:avLst>
              <a:gd name="adj" fmla="val 37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81915" y="1654016"/>
            <a:ext cx="6729425" cy="69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ctr" defTabSz="685800">
              <a:lnSpc>
                <a:spcPct val="90000"/>
              </a:lnSpc>
              <a:spcBef>
                <a:spcPct val="20000"/>
              </a:spcBef>
              <a:buClr>
                <a:srgbClr val="4472C4"/>
              </a:buClr>
              <a:buSzPct val="65000"/>
            </a:pP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2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100" b="1" dirty="0">
              <a:solidFill>
                <a:srgbClr val="000099"/>
              </a:solidFill>
              <a:latin typeface=".VnTime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68" name="Flowchart: Connector 6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72" name="Flowchart: Connector 7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76" name="Flowchart: Connector 7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80" name="Flowchart: Connector 7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84" name="Flowchart: Connector 8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88" name="Flowchart: Connector 8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92" name="Flowchart: Connector 9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96" name="Flowchart: Connector 9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100" name="Flowchart: Connector 9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305127" y="975717"/>
            <a:ext cx="1086947" cy="1026657"/>
            <a:chOff x="3048000" y="1219200"/>
            <a:chExt cx="2209800" cy="2209800"/>
          </a:xfrm>
        </p:grpSpPr>
        <p:sp>
          <p:nvSpPr>
            <p:cNvPr id="104" name="Flowchart: Connector 10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39000" y="914400"/>
            <a:ext cx="1229273" cy="1234083"/>
            <a:chOff x="3048000" y="1219200"/>
            <a:chExt cx="2209800" cy="2209800"/>
          </a:xfrm>
        </p:grpSpPr>
        <p:sp>
          <p:nvSpPr>
            <p:cNvPr id="108" name="Flowchart: Connector 10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5831625" y="4852035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5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4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810" fill="hold"/>
                                        <p:tgtEl>
                                          <p:spTgt spid="114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6140" fill="hold"/>
                                        <p:tgtEl>
                                          <p:spTgt spid="114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810" fill="hold"/>
                                        <p:tgtEl>
                                          <p:spTgt spid="114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810" fill="hold"/>
                                        <p:tgtEl>
                                          <p:spTgt spid="114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7"/>
                </p:tgtEl>
              </p:cMediaNode>
            </p:audio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8"/>
                </p:tgtEl>
              </p:cMediaNode>
            </p:audio>
            <p:audio>
              <p:cMediaNode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9"/>
                </p:tgtEl>
              </p:cMediaNode>
            </p:audio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00"/>
                </p:tgtEl>
              </p:cMediaNode>
            </p:audio>
          </p:childTnLst>
        </p:cTn>
      </p:par>
    </p:tnLst>
    <p:bldLst>
      <p:bldP spid="114696" grpId="0" animBg="1"/>
      <p:bldP spid="114695" grpId="0" animBg="1"/>
      <p:bldP spid="114695" grpId="1" animBg="1"/>
      <p:bldP spid="114695" grpId="2" animBg="1"/>
      <p:bldP spid="114695" grpId="3" animBg="1"/>
      <p:bldP spid="1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533400" y="4728210"/>
            <a:ext cx="228600" cy="514350"/>
            <a:chOff x="240" y="624"/>
            <a:chExt cx="96" cy="288"/>
          </a:xfrm>
        </p:grpSpPr>
        <p:sp>
          <p:nvSpPr>
            <p:cNvPr id="28817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18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91" y="4913126"/>
            <a:ext cx="8580343" cy="1143000"/>
            <a:chOff x="120" y="3312"/>
            <a:chExt cx="5388" cy="746"/>
          </a:xfrm>
        </p:grpSpPr>
        <p:sp>
          <p:nvSpPr>
            <p:cNvPr id="28792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793" name="AutoShape 7"/>
            <p:cNvSpPr>
              <a:spLocks noChangeArrowheads="1"/>
            </p:cNvSpPr>
            <p:nvPr/>
          </p:nvSpPr>
          <p:spPr bwMode="gray">
            <a:xfrm>
              <a:off x="558" y="3471"/>
              <a:ext cx="930" cy="363"/>
            </a:xfrm>
            <a:prstGeom prst="roundRect">
              <a:avLst>
                <a:gd name="adj" fmla="val 11921"/>
              </a:avLst>
            </a:pr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20" name="Freeform 8"/>
            <p:cNvSpPr>
              <a:spLocks/>
            </p:cNvSpPr>
            <p:nvPr/>
          </p:nvSpPr>
          <p:spPr bwMode="gray">
            <a:xfrm>
              <a:off x="618" y="3499"/>
              <a:ext cx="477" cy="21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21" name="Text Box 9"/>
            <p:cNvSpPr txBox="1">
              <a:spLocks noChangeArrowheads="1"/>
            </p:cNvSpPr>
            <p:nvPr/>
          </p:nvSpPr>
          <p:spPr bwMode="gray">
            <a:xfrm>
              <a:off x="928" y="3503"/>
              <a:ext cx="238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8796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685800" eaLnBrk="1" hangingPunct="1"/>
              <a:endParaRPr lang="en-US" sz="1500" b="1">
                <a:solidFill>
                  <a:srgbClr val="ED7D31"/>
                </a:solidFill>
                <a:cs typeface="Arial" pitchFamily="34" charset="0"/>
              </a:endParaRPr>
            </a:p>
          </p:txBody>
        </p:sp>
        <p:sp>
          <p:nvSpPr>
            <p:cNvPr id="28797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685800"/>
              <a:endParaRPr lang="en-US" sz="1350">
                <a:solidFill>
                  <a:srgbClr val="0000FF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28798" name="Group 12"/>
            <p:cNvGrpSpPr>
              <a:grpSpLocks/>
            </p:cNvGrpSpPr>
            <p:nvPr/>
          </p:nvGrpSpPr>
          <p:grpSpPr bwMode="auto">
            <a:xfrm rot="5400000">
              <a:off x="360" y="3542"/>
              <a:ext cx="186" cy="265"/>
              <a:chOff x="1874" y="1417"/>
              <a:chExt cx="2010" cy="2431"/>
            </a:xfrm>
          </p:grpSpPr>
          <p:sp>
            <p:nvSpPr>
              <p:cNvPr id="115725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3" y="274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26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27" y="2497"/>
                <a:ext cx="312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27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23" y="3441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11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12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30" name="Oval 18"/>
              <p:cNvSpPr>
                <a:spLocks noChangeArrowheads="1"/>
              </p:cNvSpPr>
              <p:nvPr/>
            </p:nvSpPr>
            <p:spPr bwMode="gray">
              <a:xfrm>
                <a:off x="1967" y="1422"/>
                <a:ext cx="1832" cy="242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14" name="Oval 19"/>
              <p:cNvSpPr>
                <a:spLocks noChangeArrowheads="1"/>
              </p:cNvSpPr>
              <p:nvPr/>
            </p:nvSpPr>
            <p:spPr bwMode="gray">
              <a:xfrm>
                <a:off x="1969" y="1419"/>
                <a:ext cx="1832" cy="242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32" name="Oval 20"/>
              <p:cNvSpPr>
                <a:spLocks noChangeArrowheads="1"/>
              </p:cNvSpPr>
              <p:nvPr/>
            </p:nvSpPr>
            <p:spPr bwMode="gray">
              <a:xfrm>
                <a:off x="2336" y="1419"/>
                <a:ext cx="1094" cy="24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16" name="Oval 21"/>
              <p:cNvSpPr>
                <a:spLocks noChangeArrowheads="1"/>
              </p:cNvSpPr>
              <p:nvPr/>
            </p:nvSpPr>
            <p:spPr bwMode="gray">
              <a:xfrm>
                <a:off x="2337" y="1417"/>
                <a:ext cx="1096" cy="24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5734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35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14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36" name="AutoShape 24"/>
            <p:cNvSpPr>
              <a:spLocks noChangeArrowheads="1"/>
            </p:cNvSpPr>
            <p:nvPr/>
          </p:nvSpPr>
          <p:spPr bwMode="gray">
            <a:xfrm rot="16200000" flipH="1">
              <a:off x="106" y="3611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2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3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39" name="Oval 27"/>
            <p:cNvSpPr>
              <a:spLocks noChangeArrowheads="1"/>
            </p:cNvSpPr>
            <p:nvPr/>
          </p:nvSpPr>
          <p:spPr bwMode="gray">
            <a:xfrm rot="5400000">
              <a:off x="390" y="3516"/>
              <a:ext cx="170" cy="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5" name="Oval 28"/>
            <p:cNvSpPr>
              <a:spLocks noChangeArrowheads="1"/>
            </p:cNvSpPr>
            <p:nvPr/>
          </p:nvSpPr>
          <p:spPr bwMode="gray">
            <a:xfrm rot="5400000">
              <a:off x="385" y="3519"/>
              <a:ext cx="170" cy="26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741" name="Oval 29"/>
            <p:cNvSpPr>
              <a:spLocks noChangeArrowheads="1"/>
            </p:cNvSpPr>
            <p:nvPr/>
          </p:nvSpPr>
          <p:spPr bwMode="gray">
            <a:xfrm rot="5400000">
              <a:off x="287" y="3518"/>
              <a:ext cx="366" cy="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07" name="Oval 30"/>
            <p:cNvSpPr>
              <a:spLocks noChangeArrowheads="1"/>
            </p:cNvSpPr>
            <p:nvPr/>
          </p:nvSpPr>
          <p:spPr bwMode="gray">
            <a:xfrm rot="5400000">
              <a:off x="287" y="3518"/>
              <a:ext cx="366" cy="26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5743" name="AutoShape 31"/>
          <p:cNvSpPr>
            <a:spLocks noChangeArrowheads="1"/>
          </p:cNvSpPr>
          <p:nvPr/>
        </p:nvSpPr>
        <p:spPr bwMode="gray">
          <a:xfrm>
            <a:off x="350520" y="1253490"/>
            <a:ext cx="7056120" cy="83734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defTabSz="685800">
              <a:spcBef>
                <a:spcPct val="20000"/>
              </a:spcBef>
              <a:buClr>
                <a:srgbClr val="0563C1"/>
              </a:buClr>
              <a:buSzPct val="70000"/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endParaRPr lang="en-US" sz="24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91" y="2156460"/>
            <a:ext cx="8609009" cy="914400"/>
            <a:chOff x="109" y="1032"/>
            <a:chExt cx="5411" cy="698"/>
          </a:xfrm>
        </p:grpSpPr>
        <p:grpSp>
          <p:nvGrpSpPr>
            <p:cNvPr id="28765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28786" name="AutoShape 3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87" name="AutoShape 3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2" cy="312"/>
              </a:xfrm>
              <a:prstGeom prst="roundRect">
                <a:avLst>
                  <a:gd name="adj" fmla="val 11921"/>
                </a:avLst>
              </a:prstGeom>
              <a:solidFill>
                <a:srgbClr val="00B0F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48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49" name="Text Box 37"/>
              <p:cNvSpPr txBox="1">
                <a:spLocks noChangeArrowheads="1"/>
              </p:cNvSpPr>
              <p:nvPr/>
            </p:nvSpPr>
            <p:spPr bwMode="gray">
              <a:xfrm>
                <a:off x="1332" y="1063"/>
                <a:ext cx="211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8790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8791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766" name="Group 40"/>
            <p:cNvGrpSpPr>
              <a:grpSpLocks/>
            </p:cNvGrpSpPr>
            <p:nvPr/>
          </p:nvGrpSpPr>
          <p:grpSpPr bwMode="auto">
            <a:xfrm>
              <a:off x="109" y="1033"/>
              <a:ext cx="671" cy="673"/>
              <a:chOff x="-143" y="1056"/>
              <a:chExt cx="585" cy="625"/>
            </a:xfrm>
          </p:grpSpPr>
          <p:grpSp>
            <p:nvGrpSpPr>
              <p:cNvPr id="28767" name="Group 41"/>
              <p:cNvGrpSpPr>
                <a:grpSpLocks/>
              </p:cNvGrpSpPr>
              <p:nvPr/>
            </p:nvGrpSpPr>
            <p:grpSpPr bwMode="auto">
              <a:xfrm rot="5400000">
                <a:off x="84" y="1269"/>
                <a:ext cx="185" cy="248"/>
                <a:chOff x="1764" y="1232"/>
                <a:chExt cx="2160" cy="2619"/>
              </a:xfrm>
            </p:grpSpPr>
            <p:sp>
              <p:nvSpPr>
                <p:cNvPr id="115754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3" y="2523"/>
                  <a:ext cx="302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55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6" y="2500"/>
                  <a:ext cx="302" cy="197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56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6" y="3391"/>
                  <a:ext cx="305" cy="211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80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81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59" name="Oval 47"/>
                <p:cNvSpPr>
                  <a:spLocks noChangeArrowheads="1"/>
                </p:cNvSpPr>
                <p:nvPr/>
              </p:nvSpPr>
              <p:spPr bwMode="gray">
                <a:xfrm>
                  <a:off x="1764" y="1232"/>
                  <a:ext cx="2146" cy="243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83" name="Oval 48"/>
                <p:cNvSpPr>
                  <a:spLocks noChangeArrowheads="1"/>
                </p:cNvSpPr>
                <p:nvPr/>
              </p:nvSpPr>
              <p:spPr bwMode="gray">
                <a:xfrm>
                  <a:off x="1776" y="1411"/>
                  <a:ext cx="2148" cy="24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761" name="Oval 49"/>
                <p:cNvSpPr>
                  <a:spLocks noChangeArrowheads="1"/>
                </p:cNvSpPr>
                <p:nvPr/>
              </p:nvSpPr>
              <p:spPr bwMode="gray">
                <a:xfrm>
                  <a:off x="2304" y="1241"/>
                  <a:ext cx="1091" cy="24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85" name="Oval 50"/>
                <p:cNvSpPr>
                  <a:spLocks noChangeArrowheads="1"/>
                </p:cNvSpPr>
                <p:nvPr/>
              </p:nvSpPr>
              <p:spPr bwMode="gray">
                <a:xfrm>
                  <a:off x="2314" y="1410"/>
                  <a:ext cx="1096" cy="24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5763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64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7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71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72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68" name="Oval 56"/>
              <p:cNvSpPr>
                <a:spLocks noChangeArrowheads="1"/>
              </p:cNvSpPr>
              <p:nvPr/>
            </p:nvSpPr>
            <p:spPr bwMode="gray">
              <a:xfrm rot="5400000">
                <a:off x="90" y="1255"/>
                <a:ext cx="184" cy="2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74" name="Oval 57"/>
              <p:cNvSpPr>
                <a:spLocks noChangeArrowheads="1"/>
              </p:cNvSpPr>
              <p:nvPr/>
            </p:nvSpPr>
            <p:spPr bwMode="gray">
              <a:xfrm rot="5400000">
                <a:off x="89" y="1255"/>
                <a:ext cx="184" cy="2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70" name="Oval 58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76" name="Oval 59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5878" y="3163742"/>
            <a:ext cx="8589962" cy="889397"/>
            <a:chOff x="109" y="2508"/>
            <a:chExt cx="5411" cy="747"/>
          </a:xfrm>
        </p:grpSpPr>
        <p:grpSp>
          <p:nvGrpSpPr>
            <p:cNvPr id="28738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28759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8760" name="AutoShape 63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solidFill>
                <a:srgbClr val="00B0F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76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77" name="Text Box 65"/>
              <p:cNvSpPr txBox="1">
                <a:spLocks noChangeArrowheads="1"/>
              </p:cNvSpPr>
              <p:nvPr/>
            </p:nvSpPr>
            <p:spPr bwMode="gray">
              <a:xfrm>
                <a:off x="1335" y="1063"/>
                <a:ext cx="21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8763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49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endParaRPr lang="en-US" sz="1500" b="1">
                  <a:solidFill>
                    <a:srgbClr val="ED7D31"/>
                  </a:solidFill>
                  <a:cs typeface="Arial" pitchFamily="34" charset="0"/>
                </a:endParaRPr>
              </a:p>
            </p:txBody>
          </p:sp>
          <p:sp>
            <p:nvSpPr>
              <p:cNvPr id="28764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8739" name="Group 68"/>
            <p:cNvGrpSpPr>
              <a:grpSpLocks/>
            </p:cNvGrpSpPr>
            <p:nvPr/>
          </p:nvGrpSpPr>
          <p:grpSpPr bwMode="auto">
            <a:xfrm>
              <a:off x="109" y="2508"/>
              <a:ext cx="671" cy="673"/>
              <a:chOff x="-143" y="1056"/>
              <a:chExt cx="585" cy="625"/>
            </a:xfrm>
          </p:grpSpPr>
          <p:grpSp>
            <p:nvGrpSpPr>
              <p:cNvPr id="28740" name="Group 69"/>
              <p:cNvGrpSpPr>
                <a:grpSpLocks/>
              </p:cNvGrpSpPr>
              <p:nvPr/>
            </p:nvGrpSpPr>
            <p:grpSpPr bwMode="auto">
              <a:xfrm rot="5400000">
                <a:off x="66" y="1277"/>
                <a:ext cx="203" cy="232"/>
                <a:chOff x="1705" y="1413"/>
                <a:chExt cx="2355" cy="2438"/>
              </a:xfrm>
            </p:grpSpPr>
            <p:sp>
              <p:nvSpPr>
                <p:cNvPr id="115782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746"/>
                  <a:ext cx="303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783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3" y="2493"/>
                  <a:ext cx="312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784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40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53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54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787" name="Oval 75"/>
                <p:cNvSpPr>
                  <a:spLocks noChangeArrowheads="1"/>
                </p:cNvSpPr>
                <p:nvPr/>
              </p:nvSpPr>
              <p:spPr bwMode="gray">
                <a:xfrm>
                  <a:off x="1705" y="1413"/>
                  <a:ext cx="2354" cy="24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56" name="Oval 76"/>
                <p:cNvSpPr>
                  <a:spLocks noChangeArrowheads="1"/>
                </p:cNvSpPr>
                <p:nvPr/>
              </p:nvSpPr>
              <p:spPr bwMode="gray">
                <a:xfrm>
                  <a:off x="1710" y="1414"/>
                  <a:ext cx="2350" cy="24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789" name="Oval 77"/>
                <p:cNvSpPr>
                  <a:spLocks noChangeArrowheads="1"/>
                </p:cNvSpPr>
                <p:nvPr/>
              </p:nvSpPr>
              <p:spPr bwMode="gray">
                <a:xfrm>
                  <a:off x="2336" y="1415"/>
                  <a:ext cx="1092" cy="24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58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413"/>
                  <a:ext cx="1096" cy="24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5791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92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93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44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45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96" name="Oval 84"/>
              <p:cNvSpPr>
                <a:spLocks noChangeArrowheads="1"/>
              </p:cNvSpPr>
              <p:nvPr/>
            </p:nvSpPr>
            <p:spPr bwMode="gray">
              <a:xfrm rot="5400000">
                <a:off x="83" y="1250"/>
                <a:ext cx="203" cy="2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47" name="Oval 85"/>
              <p:cNvSpPr>
                <a:spLocks noChangeArrowheads="1"/>
              </p:cNvSpPr>
              <p:nvPr/>
            </p:nvSpPr>
            <p:spPr bwMode="gray">
              <a:xfrm rot="5400000">
                <a:off x="81" y="1255"/>
                <a:ext cx="203" cy="23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798" name="Oval 86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49" name="Oval 87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679" name="Group 88"/>
          <p:cNvGrpSpPr>
            <a:grpSpLocks/>
          </p:cNvGrpSpPr>
          <p:nvPr/>
        </p:nvGrpSpPr>
        <p:grpSpPr bwMode="auto">
          <a:xfrm>
            <a:off x="590550" y="1927860"/>
            <a:ext cx="228600" cy="400050"/>
            <a:chOff x="240" y="624"/>
            <a:chExt cx="96" cy="288"/>
          </a:xfrm>
        </p:grpSpPr>
        <p:sp>
          <p:nvSpPr>
            <p:cNvPr id="28736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37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680" name="Text Box 91"/>
          <p:cNvSpPr txBox="1">
            <a:spLocks noChangeArrowheads="1"/>
          </p:cNvSpPr>
          <p:nvPr/>
        </p:nvSpPr>
        <p:spPr bwMode="auto">
          <a:xfrm>
            <a:off x="2590800" y="3470911"/>
            <a:ext cx="6019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2680" y="4122956"/>
            <a:ext cx="8589962" cy="831056"/>
            <a:chOff x="109" y="1032"/>
            <a:chExt cx="5411" cy="698"/>
          </a:xfrm>
        </p:grpSpPr>
        <p:grpSp>
          <p:nvGrpSpPr>
            <p:cNvPr id="28709" name="Group 9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28730" name="AutoShape 9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8731" name="AutoShape 9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0" cy="312"/>
              </a:xfrm>
              <a:prstGeom prst="roundRect">
                <a:avLst>
                  <a:gd name="adj" fmla="val 11921"/>
                </a:avLst>
              </a:prstGeom>
              <a:solidFill>
                <a:srgbClr val="00B0F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808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7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09" name="Text Box 97"/>
              <p:cNvSpPr txBox="1">
                <a:spLocks noChangeArrowheads="1"/>
              </p:cNvSpPr>
              <p:nvPr/>
            </p:nvSpPr>
            <p:spPr bwMode="gray">
              <a:xfrm>
                <a:off x="1336" y="1088"/>
                <a:ext cx="21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8734" name="Text Box 98"/>
              <p:cNvSpPr txBox="1">
                <a:spLocks noChangeArrowheads="1"/>
              </p:cNvSpPr>
              <p:nvPr/>
            </p:nvSpPr>
            <p:spPr bwMode="gray">
              <a:xfrm>
                <a:off x="1950" y="1094"/>
                <a:ext cx="572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685800" eaLnBrk="1" hangingPunct="1"/>
                <a:r>
                  <a:rPr lang="en-US" sz="2400" b="1" dirty="0">
                    <a:solidFill>
                      <a:srgbClr val="1514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-99</a:t>
                </a:r>
              </a:p>
            </p:txBody>
          </p:sp>
          <p:sp>
            <p:nvSpPr>
              <p:cNvPr id="28735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685800"/>
                <a:endParaRPr lang="en-US" sz="135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grpSp>
          <p:nvGrpSpPr>
            <p:cNvPr id="28710" name="Group 100"/>
            <p:cNvGrpSpPr>
              <a:grpSpLocks/>
            </p:cNvGrpSpPr>
            <p:nvPr/>
          </p:nvGrpSpPr>
          <p:grpSpPr bwMode="auto">
            <a:xfrm>
              <a:off x="109" y="1033"/>
              <a:ext cx="671" cy="673"/>
              <a:chOff x="-143" y="1056"/>
              <a:chExt cx="585" cy="625"/>
            </a:xfrm>
          </p:grpSpPr>
          <p:grpSp>
            <p:nvGrpSpPr>
              <p:cNvPr id="28711" name="Group 101"/>
              <p:cNvGrpSpPr>
                <a:grpSpLocks/>
              </p:cNvGrpSpPr>
              <p:nvPr/>
            </p:nvGrpSpPr>
            <p:grpSpPr bwMode="auto">
              <a:xfrm rot="5400000">
                <a:off x="66" y="1277"/>
                <a:ext cx="203" cy="232"/>
                <a:chOff x="1705" y="1413"/>
                <a:chExt cx="2355" cy="2438"/>
              </a:xfrm>
            </p:grpSpPr>
            <p:sp>
              <p:nvSpPr>
                <p:cNvPr id="115814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746"/>
                  <a:ext cx="303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815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3" y="2493"/>
                  <a:ext cx="312" cy="205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816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40"/>
                  <a:ext cx="303" cy="202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24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25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819" name="Oval 107"/>
                <p:cNvSpPr>
                  <a:spLocks noChangeArrowheads="1"/>
                </p:cNvSpPr>
                <p:nvPr/>
              </p:nvSpPr>
              <p:spPr bwMode="gray">
                <a:xfrm>
                  <a:off x="1705" y="1413"/>
                  <a:ext cx="2354" cy="24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27" name="Oval 108"/>
                <p:cNvSpPr>
                  <a:spLocks noChangeArrowheads="1"/>
                </p:cNvSpPr>
                <p:nvPr/>
              </p:nvSpPr>
              <p:spPr bwMode="gray">
                <a:xfrm>
                  <a:off x="1710" y="1414"/>
                  <a:ext cx="2350" cy="24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821" name="Oval 109"/>
                <p:cNvSpPr>
                  <a:spLocks noChangeArrowheads="1"/>
                </p:cNvSpPr>
                <p:nvPr/>
              </p:nvSpPr>
              <p:spPr bwMode="gray">
                <a:xfrm>
                  <a:off x="2336" y="1415"/>
                  <a:ext cx="1092" cy="24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29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413"/>
                  <a:ext cx="1096" cy="24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685800"/>
                  <a:endParaRPr lang="en-US" sz="13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5823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24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25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4"/>
                <a:ext cx="98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15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16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28" name="Oval 116"/>
              <p:cNvSpPr>
                <a:spLocks noChangeArrowheads="1"/>
              </p:cNvSpPr>
              <p:nvPr/>
            </p:nvSpPr>
            <p:spPr bwMode="gray">
              <a:xfrm rot="5400000">
                <a:off x="83" y="1250"/>
                <a:ext cx="203" cy="2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18" name="Oval 117"/>
              <p:cNvSpPr>
                <a:spLocks noChangeArrowheads="1"/>
              </p:cNvSpPr>
              <p:nvPr/>
            </p:nvSpPr>
            <p:spPr bwMode="gray">
              <a:xfrm rot="5400000">
                <a:off x="81" y="1255"/>
                <a:ext cx="203" cy="23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830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20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54"/>
                <a:ext cx="340" cy="2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682" name="Group 120"/>
          <p:cNvGrpSpPr>
            <a:grpSpLocks/>
          </p:cNvGrpSpPr>
          <p:nvPr/>
        </p:nvGrpSpPr>
        <p:grpSpPr bwMode="auto">
          <a:xfrm>
            <a:off x="499110" y="3850958"/>
            <a:ext cx="228600" cy="400050"/>
            <a:chOff x="240" y="624"/>
            <a:chExt cx="96" cy="288"/>
          </a:xfrm>
        </p:grpSpPr>
        <p:sp>
          <p:nvSpPr>
            <p:cNvPr id="28707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8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683" name="Group 123"/>
          <p:cNvGrpSpPr>
            <a:grpSpLocks/>
          </p:cNvGrpSpPr>
          <p:nvPr/>
        </p:nvGrpSpPr>
        <p:grpSpPr bwMode="auto">
          <a:xfrm>
            <a:off x="544830" y="2899410"/>
            <a:ext cx="228600" cy="400050"/>
            <a:chOff x="240" y="624"/>
            <a:chExt cx="96" cy="288"/>
          </a:xfrm>
        </p:grpSpPr>
        <p:sp>
          <p:nvSpPr>
            <p:cNvPr id="28705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06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5839" name="Text Box 127"/>
          <p:cNvSpPr txBox="1">
            <a:spLocks noChangeArrowheads="1"/>
          </p:cNvSpPr>
          <p:nvPr/>
        </p:nvSpPr>
        <p:spPr bwMode="auto">
          <a:xfrm>
            <a:off x="2411837" y="2327911"/>
            <a:ext cx="86868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-10</a:t>
            </a:r>
          </a:p>
        </p:txBody>
      </p:sp>
      <p:sp>
        <p:nvSpPr>
          <p:cNvPr id="115840" name="AutoShape 128"/>
          <p:cNvSpPr>
            <a:spLocks noChangeArrowheads="1"/>
          </p:cNvSpPr>
          <p:nvPr/>
        </p:nvSpPr>
        <p:spPr bwMode="gray">
          <a:xfrm>
            <a:off x="4761217" y="2263339"/>
            <a:ext cx="3442176" cy="685800"/>
          </a:xfrm>
          <a:prstGeom prst="roundRect">
            <a:avLst>
              <a:gd name="adj" fmla="val 10889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115842" name="AutoShape 130"/>
          <p:cNvSpPr>
            <a:spLocks noChangeArrowheads="1"/>
          </p:cNvSpPr>
          <p:nvPr/>
        </p:nvSpPr>
        <p:spPr bwMode="gray">
          <a:xfrm>
            <a:off x="4876800" y="4227326"/>
            <a:ext cx="3581400" cy="685800"/>
          </a:xfrm>
          <a:prstGeom prst="roundRect">
            <a:avLst>
              <a:gd name="adj" fmla="val 10889"/>
            </a:avLst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Hoan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hô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đã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đúng</a:t>
            </a:r>
            <a:endParaRPr lang="en-US" sz="2100" b="1" i="1" dirty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5844" name="Text Box 132"/>
          <p:cNvSpPr txBox="1">
            <a:spLocks noChangeArrowheads="1"/>
          </p:cNvSpPr>
          <p:nvPr/>
        </p:nvSpPr>
        <p:spPr bwMode="auto">
          <a:xfrm>
            <a:off x="2194560" y="5135881"/>
            <a:ext cx="2766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hai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5845" name="AutoShape 133"/>
          <p:cNvSpPr>
            <a:spLocks noChangeArrowheads="1"/>
          </p:cNvSpPr>
          <p:nvPr/>
        </p:nvSpPr>
        <p:spPr bwMode="gray">
          <a:xfrm>
            <a:off x="4909822" y="3284483"/>
            <a:ext cx="3487418" cy="571500"/>
          </a:xfrm>
          <a:prstGeom prst="roundRect">
            <a:avLst>
              <a:gd name="adj" fmla="val 10889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115846" name="AutoShape 134"/>
          <p:cNvSpPr>
            <a:spLocks noChangeArrowheads="1"/>
          </p:cNvSpPr>
          <p:nvPr/>
        </p:nvSpPr>
        <p:spPr bwMode="gray">
          <a:xfrm>
            <a:off x="4945380" y="5185410"/>
            <a:ext cx="3276600" cy="628650"/>
          </a:xfrm>
          <a:prstGeom prst="roundRect">
            <a:avLst>
              <a:gd name="adj" fmla="val 10889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685800"/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Rất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tiếc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bạn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sai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rồi</a:t>
            </a:r>
            <a:r>
              <a:rPr lang="en-US" sz="21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grpSp>
        <p:nvGrpSpPr>
          <p:cNvPr id="28692" name="Group 76"/>
          <p:cNvGrpSpPr>
            <a:grpSpLocks/>
          </p:cNvGrpSpPr>
          <p:nvPr/>
        </p:nvGrpSpPr>
        <p:grpSpPr bwMode="auto">
          <a:xfrm>
            <a:off x="327660" y="1421131"/>
            <a:ext cx="762000" cy="498872"/>
            <a:chOff x="1248" y="1344"/>
            <a:chExt cx="480" cy="419"/>
          </a:xfrm>
        </p:grpSpPr>
        <p:grpSp>
          <p:nvGrpSpPr>
            <p:cNvPr id="28700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8702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8703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8704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8701" name="Text Box 81"/>
            <p:cNvSpPr txBox="1">
              <a:spLocks noChangeArrowheads="1"/>
            </p:cNvSpPr>
            <p:nvPr/>
          </p:nvSpPr>
          <p:spPr bwMode="gray">
            <a:xfrm>
              <a:off x="1254" y="1406"/>
              <a:ext cx="4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5</a:t>
              </a:r>
            </a:p>
          </p:txBody>
        </p:sp>
      </p:grpSp>
      <p:sp>
        <p:nvSpPr>
          <p:cNvPr id="115854" name="Rectangle 142"/>
          <p:cNvSpPr>
            <a:spLocks noChangeArrowheads="1"/>
          </p:cNvSpPr>
          <p:nvPr/>
        </p:nvSpPr>
        <p:spPr bwMode="auto">
          <a:xfrm>
            <a:off x="2362201" y="23850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57175" indent="-257175" defTabSz="685800">
              <a:spcBef>
                <a:spcPct val="20000"/>
              </a:spcBef>
              <a:buClr>
                <a:prstClr val="black"/>
              </a:buClr>
              <a:buSzPct val="70000"/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52" name="Text Box 98"/>
          <p:cNvSpPr txBox="1">
            <a:spLocks noChangeArrowheads="1"/>
          </p:cNvSpPr>
          <p:nvPr/>
        </p:nvSpPr>
        <p:spPr bwMode="gray">
          <a:xfrm>
            <a:off x="2471091" y="3376153"/>
            <a:ext cx="1023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hangingPunct="1"/>
            <a:r>
              <a:rPr lang="en-US" sz="2400" b="1" dirty="0">
                <a:solidFill>
                  <a:srgbClr val="15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-95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42" name="Flowchart: Connector 14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Flowchart: Connector 14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Flowchart: Connector 14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46" name="Flowchart: Connector 14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Flowchart: Connector 14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50" name="Flowchart: Connector 14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Flowchart: Connector 15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Flowchart: Connector 15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56" name="Flowchart: Connector 15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Flowchart: Connector 15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Flowchart: Connector 15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60" name="Flowchart: Connector 15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Flowchart: Connector 16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Flowchart: Connector 16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64" name="Flowchart: Connector 16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Flowchart: Connector 16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Flowchart: Connector 165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68" name="Flowchart: Connector 16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Flowchart: Connector 16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Flowchart: Connector 16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72" name="Flowchart: Connector 17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Flowchart: Connector 17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Flowchart: Connector 17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76" name="Flowchart: Connector 17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Flowchart: Connector 17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Flowchart: Connector 177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80" name="Flowchart: Connector 17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Flowchart: Connector 181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538893" y="1054093"/>
            <a:ext cx="1086947" cy="1026657"/>
            <a:chOff x="3048000" y="1219200"/>
            <a:chExt cx="2209800" cy="2209800"/>
          </a:xfrm>
        </p:grpSpPr>
        <p:sp>
          <p:nvSpPr>
            <p:cNvPr id="184" name="Flowchart: Connector 18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Flowchart: Connector 18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3390900" y="1562100"/>
              <a:ext cx="1605637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7" name="Rectangle 186"/>
          <p:cNvSpPr/>
          <p:nvPr/>
        </p:nvSpPr>
        <p:spPr>
          <a:xfrm>
            <a:off x="20689" y="857250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26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1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5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1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5840" grpId="0" animBg="1"/>
      <p:bldP spid="115842" grpId="0" animBg="1"/>
      <p:bldP spid="115845" grpId="0" animBg="1"/>
      <p:bldP spid="115846" grpId="0" animBg="1"/>
      <p:bldP spid="1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372179" y="2136781"/>
            <a:ext cx="1403673" cy="1954530"/>
          </a:xfrm>
          <a:prstGeom prst="roundRect">
            <a:avLst/>
          </a:prstGeom>
          <a:ln>
            <a:solidFill>
              <a:srgbClr val="3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&lt; 5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-1 &gt; -3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-5 &lt; 2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&gt; -3 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2859591" y="2152730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CDFE6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615751" y="3982374"/>
            <a:ext cx="3598899" cy="176593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Hoan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hô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</a:p>
          <a:p>
            <a:pPr algn="ctr" defTabSz="685800"/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trả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27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endParaRPr lang="en-US" sz="27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4697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6453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6453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721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Group 76"/>
          <p:cNvGrpSpPr>
            <a:grpSpLocks/>
          </p:cNvGrpSpPr>
          <p:nvPr/>
        </p:nvGrpSpPr>
        <p:grpSpPr bwMode="auto">
          <a:xfrm>
            <a:off x="206287" y="481403"/>
            <a:ext cx="1120140" cy="498872"/>
            <a:chOff x="1248" y="1344"/>
            <a:chExt cx="480" cy="419"/>
          </a:xfrm>
        </p:grpSpPr>
        <p:grpSp>
          <p:nvGrpSpPr>
            <p:cNvPr id="26772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6774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5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6776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defTabSz="685800" rtl="1"/>
                <a:endParaRPr lang="en-US" sz="135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sp>
          <p:nvSpPr>
            <p:cNvPr id="26773" name="Text Box 81"/>
            <p:cNvSpPr txBox="1">
              <a:spLocks noChangeArrowheads="1"/>
            </p:cNvSpPr>
            <p:nvPr/>
          </p:nvSpPr>
          <p:spPr bwMode="gray">
            <a:xfrm>
              <a:off x="1326" y="1406"/>
              <a:ext cx="31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85800" eaLnBrk="1" hangingPunct="1"/>
              <a:r>
                <a:rPr lang="en-US" b="1" dirty="0" err="1">
                  <a:solidFill>
                    <a:srgbClr val="FFFFFF"/>
                  </a:solidFill>
                  <a:cs typeface="Arial" pitchFamily="34" charset="0"/>
                </a:rPr>
                <a:t>Bài</a:t>
              </a:r>
              <a:r>
                <a:rPr lang="en-US" b="1" dirty="0">
                  <a:solidFill>
                    <a:srgbClr val="FFFFFF"/>
                  </a:solidFill>
                  <a:cs typeface="Arial" pitchFamily="34" charset="0"/>
                </a:rPr>
                <a:t> 6</a:t>
              </a:r>
            </a:p>
          </p:txBody>
        </p:sp>
      </p:grp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2775771" y="3983677"/>
            <a:ext cx="3409242" cy="1788473"/>
          </a:xfrm>
          <a:prstGeom prst="star16">
            <a:avLst>
              <a:gd name="adj" fmla="val 37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26635" y="960974"/>
            <a:ext cx="1086947" cy="1026657"/>
            <a:chOff x="3048000" y="1219200"/>
            <a:chExt cx="2209800" cy="2209800"/>
          </a:xfrm>
        </p:grpSpPr>
        <p:sp>
          <p:nvSpPr>
            <p:cNvPr id="22" name="Flowchart: Connector 2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13849" y="949643"/>
            <a:ext cx="1086947" cy="1026657"/>
            <a:chOff x="3048000" y="1219200"/>
            <a:chExt cx="2209800" cy="2209800"/>
          </a:xfrm>
        </p:grpSpPr>
        <p:sp>
          <p:nvSpPr>
            <p:cNvPr id="26" name="Flowchart: Connector 2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18755" y="922892"/>
            <a:ext cx="1086947" cy="1026657"/>
            <a:chOff x="3048000" y="1219200"/>
            <a:chExt cx="2209800" cy="2209800"/>
          </a:xfrm>
        </p:grpSpPr>
        <p:sp>
          <p:nvSpPr>
            <p:cNvPr id="30" name="Flowchart: Connector 2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18756" y="960974"/>
            <a:ext cx="1086947" cy="1026657"/>
            <a:chOff x="3048000" y="1219200"/>
            <a:chExt cx="2209800" cy="2209800"/>
          </a:xfrm>
        </p:grpSpPr>
        <p:sp>
          <p:nvSpPr>
            <p:cNvPr id="34" name="Flowchart: Connector 3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33725" y="949643"/>
            <a:ext cx="1086947" cy="1026657"/>
            <a:chOff x="3048000" y="1219200"/>
            <a:chExt cx="2209800" cy="2209800"/>
          </a:xfrm>
        </p:grpSpPr>
        <p:sp>
          <p:nvSpPr>
            <p:cNvPr id="38" name="Flowchart: Connector 3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26636" y="930115"/>
            <a:ext cx="1086947" cy="1026657"/>
            <a:chOff x="3048000" y="1219200"/>
            <a:chExt cx="2209800" cy="2209800"/>
          </a:xfrm>
        </p:grpSpPr>
        <p:sp>
          <p:nvSpPr>
            <p:cNvPr id="42" name="Flowchart: Connector 4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43799" y="932357"/>
            <a:ext cx="1086947" cy="1026657"/>
            <a:chOff x="3048000" y="1219200"/>
            <a:chExt cx="2209800" cy="2209800"/>
          </a:xfrm>
        </p:grpSpPr>
        <p:sp>
          <p:nvSpPr>
            <p:cNvPr id="46" name="Flowchart: Connector 45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43800" y="960974"/>
            <a:ext cx="1086947" cy="1026657"/>
            <a:chOff x="3048000" y="1219200"/>
            <a:chExt cx="2209800" cy="2209800"/>
          </a:xfrm>
        </p:grpSpPr>
        <p:sp>
          <p:nvSpPr>
            <p:cNvPr id="50" name="Flowchart: Connector 49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3390900" y="1562100"/>
              <a:ext cx="1524000" cy="1524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33726" y="949643"/>
            <a:ext cx="1086947" cy="1026657"/>
            <a:chOff x="3048000" y="1219200"/>
            <a:chExt cx="2209800" cy="2209800"/>
          </a:xfrm>
        </p:grpSpPr>
        <p:sp>
          <p:nvSpPr>
            <p:cNvPr id="54" name="Flowchart: Connector 53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33727" y="949643"/>
            <a:ext cx="1086947" cy="1026657"/>
            <a:chOff x="3048000" y="1219200"/>
            <a:chExt cx="2209800" cy="2209800"/>
          </a:xfrm>
        </p:grpSpPr>
        <p:sp>
          <p:nvSpPr>
            <p:cNvPr id="58" name="Flowchart: Connector 57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467600" y="914400"/>
            <a:ext cx="1295400" cy="1203087"/>
            <a:chOff x="3048000" y="1219200"/>
            <a:chExt cx="2209800" cy="2209800"/>
          </a:xfrm>
        </p:grpSpPr>
        <p:sp>
          <p:nvSpPr>
            <p:cNvPr id="62" name="Flowchart: Connector 61"/>
            <p:cNvSpPr/>
            <p:nvPr/>
          </p:nvSpPr>
          <p:spPr>
            <a:xfrm>
              <a:off x="3048000" y="1219200"/>
              <a:ext cx="2209800" cy="2209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3238500" y="1409700"/>
              <a:ext cx="1828800" cy="1828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4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390900" y="1562100"/>
              <a:ext cx="1523999" cy="152399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70265" y="5219207"/>
            <a:ext cx="2159430" cy="41904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08" y="638533"/>
            <a:ext cx="6830912" cy="32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5916" y="2136781"/>
            <a:ext cx="1403673" cy="1954530"/>
          </a:xfrm>
          <a:prstGeom prst="roundRect">
            <a:avLst/>
          </a:prstGeom>
          <a:ln>
            <a:solidFill>
              <a:srgbClr val="3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&gt; 5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-1 &gt; -3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-5 &lt; 2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&gt; -3 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553705" y="2057401"/>
            <a:ext cx="1403673" cy="1954530"/>
          </a:xfrm>
          <a:prstGeom prst="roundRect">
            <a:avLst/>
          </a:prstGeom>
          <a:ln>
            <a:solidFill>
              <a:srgbClr val="3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 &gt;  5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-1 &gt; -3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-5 &gt;  2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5 &gt; -3 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679292" y="2057401"/>
            <a:ext cx="1403673" cy="1954530"/>
          </a:xfrm>
          <a:prstGeom prst="roundRect">
            <a:avLst/>
          </a:prstGeom>
          <a:ln>
            <a:solidFill>
              <a:srgbClr val="3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&gt; 5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-1 &gt; -3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-5 &gt;  2</a:t>
            </a:r>
          </a:p>
          <a:p>
            <a:pPr algn="ctr" defTabSz="685800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5 &gt; -3 </a:t>
            </a: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860532" y="2161493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CDFE6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7190629" y="2077604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CDFE6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5065041" y="2079686"/>
            <a:ext cx="381000" cy="2857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CDFE6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/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96663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4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810" fill="hold"/>
                                        <p:tgtEl>
                                          <p:spTgt spid="114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6140" fill="hold"/>
                                        <p:tgtEl>
                                          <p:spTgt spid="114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810" fill="hold"/>
                                        <p:tgtEl>
                                          <p:spTgt spid="114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810" fill="hold"/>
                                        <p:tgtEl>
                                          <p:spTgt spid="114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7"/>
                </p:tgtEl>
              </p:cMediaNode>
            </p:audio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8"/>
                </p:tgtEl>
              </p:cMediaNode>
            </p:audio>
            <p:audio>
              <p:cMediaNode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9"/>
                </p:tgtEl>
              </p:cMediaNode>
            </p:audio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00"/>
                </p:tgtEl>
              </p:cMediaNode>
            </p:audio>
          </p:childTnLst>
        </p:cTn>
      </p:par>
    </p:tnLst>
    <p:bldLst>
      <p:bldP spid="114696" grpId="0" animBg="1"/>
      <p:bldP spid="114695" grpId="0" animBg="1"/>
      <p:bldP spid="114695" grpId="1" animBg="1"/>
      <p:bldP spid="114695" grpId="2" animBg="1"/>
      <p:bldP spid="114695" grpId="3" animBg="1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8" name="Text Box 6">
            <a:extLst>
              <a:ext uri="{FF2B5EF4-FFF2-40B4-BE49-F238E27FC236}">
                <a16:creationId xmlns:a16="http://schemas.microsoft.com/office/drawing/2014/main" id="{37664D89-7F5B-49BD-B42C-DB2880C7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89438"/>
            <a:ext cx="8153400" cy="14938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i="1" dirty="0" err="1">
                <a:solidFill>
                  <a:srgbClr val="0000FF"/>
                </a:solidFill>
              </a:rPr>
              <a:t>Xem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đã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sửa</a:t>
            </a:r>
            <a:endParaRPr lang="en-US" altLang="en-US" sz="28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1480" name="Picture 8">
            <a:extLst>
              <a:ext uri="{FF2B5EF4-FFF2-40B4-BE49-F238E27FC236}">
                <a16:creationId xmlns:a16="http://schemas.microsoft.com/office/drawing/2014/main" id="{94452D8A-2F66-4D88-A993-5C065EF759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7" name="Text Box 5">
            <a:extLst>
              <a:ext uri="{FF2B5EF4-FFF2-40B4-BE49-F238E27FC236}">
                <a16:creationId xmlns:a16="http://schemas.microsoft.com/office/drawing/2014/main" id="{AB9499E0-8AAE-48F1-A5DE-E76A469E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2013"/>
            <a:ext cx="8305800" cy="15255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lang="en-US" altLang="en-US" sz="400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3600" b="1">
              <a:solidFill>
                <a:srgbClr val="FF00FF"/>
              </a:solidFill>
            </a:endParaRPr>
          </a:p>
        </p:txBody>
      </p:sp>
      <p:sp>
        <p:nvSpPr>
          <p:cNvPr id="361479" name="Text Box 7">
            <a:extLst>
              <a:ext uri="{FF2B5EF4-FFF2-40B4-BE49-F238E27FC236}">
                <a16:creationId xmlns:a16="http://schemas.microsoft.com/office/drawing/2014/main" id="{BAC18FEF-9C26-4CA7-9B67-F0D3F37E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953000"/>
            <a:ext cx="8153400" cy="18780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Xem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trước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“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cộng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nguyên</a:t>
            </a:r>
            <a:r>
              <a:rPr lang="en-US" altLang="en-US" sz="2800" b="1" i="1" dirty="0">
                <a:solidFill>
                  <a:srgbClr val="0000FF"/>
                </a:solidFill>
              </a:rPr>
              <a:t>”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sẽ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i="1" dirty="0">
                <a:solidFill>
                  <a:srgbClr val="0000FF"/>
                </a:solidFill>
              </a:rPr>
              <a:t> ở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i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1482" name="Picture 10">
            <a:extLst>
              <a:ext uri="{FF2B5EF4-FFF2-40B4-BE49-F238E27FC236}">
                <a16:creationId xmlns:a16="http://schemas.microsoft.com/office/drawing/2014/main" id="{F90A6475-867B-4489-8B65-45E2A7BC0D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83" name="Picture 11">
            <a:extLst>
              <a:ext uri="{FF2B5EF4-FFF2-40B4-BE49-F238E27FC236}">
                <a16:creationId xmlns:a16="http://schemas.microsoft.com/office/drawing/2014/main" id="{4C59B0C2-BD7D-44E6-A75F-E4108903D7B1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914400" cy="762000"/>
          </a:xfrm>
        </p:spPr>
      </p:pic>
      <p:pic>
        <p:nvPicPr>
          <p:cNvPr id="361476" name="Picture 4">
            <a:extLst>
              <a:ext uri="{FF2B5EF4-FFF2-40B4-BE49-F238E27FC236}">
                <a16:creationId xmlns:a16="http://schemas.microsoft.com/office/drawing/2014/main" id="{2521198F-4654-4637-BD3E-15E40734C1A7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26987"/>
            <a:ext cx="6629400" cy="2185988"/>
          </a:xfrm>
        </p:spPr>
      </p:pic>
      <p:sp>
        <p:nvSpPr>
          <p:cNvPr id="12298" name="Rectangle 19">
            <a:extLst>
              <a:ext uri="{FF2B5EF4-FFF2-40B4-BE49-F238E27FC236}">
                <a16:creationId xmlns:a16="http://schemas.microsoft.com/office/drawing/2014/main" id="{E646BAD2-C1C9-4006-9BB3-2202E8D05D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2624932"/>
            <a:ext cx="8458200" cy="148272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sz="3200" b="1" i="1" dirty="0">
                <a:solidFill>
                  <a:srgbClr val="0000FF"/>
                </a:solidFill>
              </a:rPr>
              <a:t> 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thuộc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định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nghĩa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nhận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xét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về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hợp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nguyên</a:t>
            </a:r>
            <a:r>
              <a:rPr lang="en-US" altLang="en-US" sz="3200" b="1" i="1" dirty="0">
                <a:solidFill>
                  <a:srgbClr val="0000FF"/>
                </a:solidFill>
              </a:rPr>
              <a:t>.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Biểu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diễn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nguyên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trên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trục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.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đối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một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nguyê</a:t>
            </a:r>
            <a:r>
              <a:rPr lang="en-US" altLang="en-US" sz="3200" b="1" i="1" dirty="0">
                <a:solidFill>
                  <a:srgbClr val="0000FF"/>
                </a:solidFill>
              </a:rPr>
              <a:t>. So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sánh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nguyên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8" grpId="0"/>
      <p:bldP spid="361477" grpId="0"/>
      <p:bldP spid="3614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0624"/>
            <a:ext cx="8372446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-228600" y="2644362"/>
            <a:ext cx="6248400" cy="304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0"/>
            <a:ext cx="4814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 CÁC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77236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54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46901"/>
              </p:ext>
            </p:extLst>
          </p:nvPr>
        </p:nvGraphicFramePr>
        <p:xfrm>
          <a:off x="5257800" y="5692362"/>
          <a:ext cx="3724246" cy="66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6" imgW="1206360" imgH="253800" progId="Equation.DSMT4">
                  <p:embed/>
                </p:oleObj>
              </mc:Choice>
              <mc:Fallback>
                <p:oleObj name="Equation" r:id="rId6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5692362"/>
                        <a:ext cx="3724246" cy="664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58985" y="4738255"/>
            <a:ext cx="378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02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28600" y="1981200"/>
            <a:ext cx="3200400" cy="23622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 sz="20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914400" y="21336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-2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600200" y="21336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-1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524000" y="32004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-5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676400" y="26670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-3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438400" y="3048000"/>
            <a:ext cx="560388" cy="4572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-4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14400" y="33528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.VnTime" pitchFamily="34" charset="0"/>
              </a:rPr>
              <a:t>...</a:t>
            </a:r>
            <a:endParaRPr lang="en-GB" sz="4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181600" y="1752600"/>
            <a:ext cx="3352800" cy="21336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 sz="2000" b="1">
              <a:latin typeface=".VnTime" pitchFamily="34" charset="0"/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486400" y="25146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2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6629400" y="19812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1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5791200" y="32004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3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6705600" y="25146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4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7620000" y="2590800"/>
            <a:ext cx="685800" cy="533400"/>
          </a:xfrm>
          <a:prstGeom prst="ellipse">
            <a:avLst/>
          </a:prstGeom>
          <a:solidFill>
            <a:srgbClr val="FFE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5</a:t>
            </a:r>
            <a:endParaRPr lang="en-GB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6934200" y="2895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.VnTime" pitchFamily="34" charset="0"/>
              </a:rPr>
              <a:t>...</a:t>
            </a:r>
            <a:endParaRPr lang="en-GB" sz="40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614988" y="1981200"/>
            <a:ext cx="838200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" pitchFamily="34" charset="0"/>
              </a:rPr>
              <a:t>0</a:t>
            </a:r>
            <a:endParaRPr lang="en-GB" sz="3200" b="1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2133600" y="3962400"/>
            <a:ext cx="6400800" cy="1981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V="1">
            <a:off x="2819400" y="1676400"/>
            <a:ext cx="7620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H="1" flipV="1">
            <a:off x="7162800" y="1371600"/>
            <a:ext cx="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 flipH="1">
            <a:off x="1828800" y="4953000"/>
            <a:ext cx="38100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381000" y="1066800"/>
            <a:ext cx="4305300" cy="84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5791200" y="685800"/>
            <a:ext cx="251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0" y="5791200"/>
            <a:ext cx="4419600" cy="3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179388" y="579437"/>
            <a:ext cx="3810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350" name="WordArt 206"/>
          <p:cNvSpPr>
            <a:spLocks noChangeArrowheads="1" noChangeShapeType="1" noTextEdit="1"/>
          </p:cNvSpPr>
          <p:nvPr/>
        </p:nvSpPr>
        <p:spPr bwMode="auto">
          <a:xfrm>
            <a:off x="2590800" y="76200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Helve"/>
              </a:rPr>
              <a:t>TAÄP HÔÏP CAÙC SOÁ NGUYEÂN</a:t>
            </a:r>
          </a:p>
        </p:txBody>
      </p:sp>
      <p:sp>
        <p:nvSpPr>
          <p:cNvPr id="7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19200" y="6140776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 … ; -3; -2; -1; 0; 1; 2; 3; … </a:t>
            </a:r>
          </a:p>
        </p:txBody>
      </p:sp>
      <p:sp>
        <p:nvSpPr>
          <p:cNvPr id="6352" name="Rectangle 20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" name="Text Box 209"/>
          <p:cNvSpPr txBox="1">
            <a:spLocks noChangeArrowheads="1"/>
          </p:cNvSpPr>
          <p:nvPr/>
        </p:nvSpPr>
        <p:spPr bwMode="auto">
          <a:xfrm>
            <a:off x="5600700" y="731077"/>
            <a:ext cx="251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5607E-6 L -0.20416 -0.0166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0278 0.2777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1388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3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28611 0.3555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1777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3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4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5416 0.1932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16185E-6 L -0.1 0.2996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98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2775E-6 L -0.09167 0.3773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886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05 0.3440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20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642E-7 L -0.03334 0.2885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442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96532E-6 L -0.04167 0.2330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5417 0.2266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7 -0.01665 L -0.11823 0.305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  <p:bldP spid="6152" grpId="0" animBg="1"/>
      <p:bldP spid="6152" grpId="1" animBg="1"/>
      <p:bldP spid="6153" grpId="0" animBg="1"/>
      <p:bldP spid="6153" grpId="1" animBg="1"/>
      <p:bldP spid="6154" grpId="0"/>
      <p:bldP spid="6154" grpId="1"/>
      <p:bldP spid="6183" grpId="0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/>
      <p:bldP spid="6189" grpId="1"/>
      <p:bldP spid="6190" grpId="0" animBg="1"/>
      <p:bldP spid="6190" grpId="1" animBg="1"/>
      <p:bldP spid="6190" grpId="2" animBg="1"/>
      <p:bldP spid="6191" grpId="0" animBg="1"/>
      <p:bldP spid="6192" grpId="0" animBg="1"/>
      <p:bldP spid="6193" grpId="0" animBg="1"/>
      <p:bldP spid="6194" grpId="0" animBg="1"/>
      <p:bldP spid="6195" grpId="0"/>
      <p:bldP spid="6197" grpId="0"/>
      <p:bldP spid="6197" grpId="1"/>
      <p:bldP spid="78" grpId="0"/>
      <p:bldP spid="63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+mj-lt"/>
              </a:rPr>
              <a:t>Chú ý</a:t>
            </a:r>
            <a:r>
              <a:rPr lang="vi-VN" sz="2800" b="1" i="1" u="sng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2800" b="1" i="1" u="sng" dirty="0" smtClean="0">
              <a:solidFill>
                <a:srgbClr val="FF0000"/>
              </a:solidFill>
              <a:latin typeface="+mj-lt"/>
            </a:endParaRPr>
          </a:p>
          <a:p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Số 0 không phải là số nguyên âm, cũng không phải là số nguyên dương.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Các số nguyên dương 1, 2, 3,… đều mang dấu “+” nên còn được viết là +1, +2, +3,…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4495800"/>
            <a:ext cx="777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86986"/>
              </p:ext>
            </p:extLst>
          </p:nvPr>
        </p:nvGraphicFramePr>
        <p:xfrm>
          <a:off x="3048000" y="5486400"/>
          <a:ext cx="2434934" cy="100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5486400"/>
                        <a:ext cx="2434934" cy="100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685800"/>
            <a:ext cx="6172200" cy="1384995"/>
            <a:chOff x="1447800" y="685800"/>
            <a:chExt cx="6172200" cy="1384995"/>
          </a:xfrm>
        </p:grpSpPr>
        <p:sp>
          <p:nvSpPr>
            <p:cNvPr id="4" name="TextBox 3"/>
            <p:cNvSpPr txBox="1"/>
            <p:nvPr/>
          </p:nvSpPr>
          <p:spPr>
            <a:xfrm>
              <a:off x="1447800" y="685800"/>
              <a:ext cx="6172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1: (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sgk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/64)</a:t>
              </a:r>
            </a:p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9203510"/>
                </p:ext>
              </p:extLst>
            </p:nvPr>
          </p:nvGraphicFramePr>
          <p:xfrm>
            <a:off x="3435929" y="1219200"/>
            <a:ext cx="109797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3" name="Equation" r:id="rId3" imgW="253800" imgH="177480" progId="Equation.DSMT4">
                    <p:embed/>
                  </p:oleObj>
                </mc:Choice>
                <mc:Fallback>
                  <p:oleObj name="Equation" r:id="rId3" imgW="2538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35929" y="1219200"/>
                          <a:ext cx="1097972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1163577" y="1942392"/>
            <a:ext cx="2265423" cy="529688"/>
            <a:chOff x="1163577" y="1942392"/>
            <a:chExt cx="2265423" cy="529688"/>
          </a:xfrm>
        </p:grpSpPr>
        <p:sp>
          <p:nvSpPr>
            <p:cNvPr id="7" name="TextBox 6"/>
            <p:cNvSpPr txBox="1"/>
            <p:nvPr/>
          </p:nvSpPr>
          <p:spPr>
            <a:xfrm>
              <a:off x="1163577" y="1948860"/>
              <a:ext cx="1122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 -16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2200" y="2016865"/>
              <a:ext cx="381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1942392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96245" y="1905000"/>
            <a:ext cx="2265423" cy="529688"/>
            <a:chOff x="4596245" y="1905000"/>
            <a:chExt cx="2265423" cy="529688"/>
          </a:xfrm>
        </p:grpSpPr>
        <p:sp>
          <p:nvSpPr>
            <p:cNvPr id="10" name="TextBox 9"/>
            <p:cNvSpPr txBox="1"/>
            <p:nvPr/>
          </p:nvSpPr>
          <p:spPr>
            <a:xfrm>
              <a:off x="4596245" y="1911468"/>
              <a:ext cx="1143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b) -20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794868" y="1979473"/>
                  <a:ext cx="38100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BB6CCF48-2669-4712-97F3-47D812AC2B0E}" type="mathplaceholder">
                          <a:rPr lang="en-US" i="1" smtClean="0">
                            <a:latin typeface="Cambria Math"/>
                          </a:rPr>
                          <a:t>Type equation here.</a:t>
                        </a:fl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4868" y="1979473"/>
                  <a:ext cx="381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0909" t="-51563" r="-78788" b="-9062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6328268" y="1905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41426"/>
              </p:ext>
            </p:extLst>
          </p:nvPr>
        </p:nvGraphicFramePr>
        <p:xfrm>
          <a:off x="5850491" y="1991986"/>
          <a:ext cx="381000" cy="300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0491" y="1991986"/>
                        <a:ext cx="381000" cy="300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0328" y="2743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- 69)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06150" y="38862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2950" y="3750869"/>
            <a:ext cx="523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10 000 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4596035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565" y="5257800"/>
            <a:ext cx="5233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100m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5509" y="3880861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+10 000 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2600" y="457688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 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2600" y="5513878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- 100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61364" y="2025804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64" y="2025804"/>
                <a:ext cx="381836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066800" y="4267200"/>
            <a:ext cx="7543800" cy="701675"/>
            <a:chOff x="672" y="2112"/>
            <a:chExt cx="4752" cy="442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1510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21511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2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3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4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5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6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7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8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9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0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1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2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5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7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9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5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37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3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9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0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4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4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8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0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1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53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21554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5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1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21562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5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7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2157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1574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1575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6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8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0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3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85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9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594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5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6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7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8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9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0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01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60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09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610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1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2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3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6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1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161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4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2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162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636" name="Text Box 132"/>
            <p:cNvSpPr txBox="1">
              <a:spLocks noChangeArrowheads="1"/>
            </p:cNvSpPr>
            <p:nvPr/>
          </p:nvSpPr>
          <p:spPr bwMode="auto">
            <a:xfrm>
              <a:off x="2688" y="2208"/>
              <a:ext cx="52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0    </a:t>
              </a:r>
            </a:p>
          </p:txBody>
        </p:sp>
        <p:sp>
          <p:nvSpPr>
            <p:cNvPr id="21638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1639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1640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1641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1642" name="Text Box 138"/>
            <p:cNvSpPr txBox="1">
              <a:spLocks noChangeArrowheads="1"/>
            </p:cNvSpPr>
            <p:nvPr/>
          </p:nvSpPr>
          <p:spPr bwMode="auto">
            <a:xfrm>
              <a:off x="484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21643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1644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1645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1646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1647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-5</a:t>
              </a:r>
            </a:p>
          </p:txBody>
        </p:sp>
        <p:sp>
          <p:nvSpPr>
            <p:cNvPr id="21648" name="Text Box 144"/>
            <p:cNvSpPr txBox="1">
              <a:spLocks noChangeArrowheads="1"/>
            </p:cNvSpPr>
            <p:nvPr/>
          </p:nvSpPr>
          <p:spPr bwMode="auto">
            <a:xfrm>
              <a:off x="720" y="219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chemeClr val="bg1"/>
                  </a:solidFill>
                  <a:latin typeface=".VnTime" pitchFamily="34" charset="0"/>
                </a:rPr>
                <a:t>-6</a:t>
              </a:r>
            </a:p>
          </p:txBody>
        </p:sp>
      </p:grpSp>
      <p:sp>
        <p:nvSpPr>
          <p:cNvPr id="21651" name="AutoShape 147"/>
          <p:cNvSpPr>
            <a:spLocks noChangeArrowheads="1"/>
          </p:cNvSpPr>
          <p:nvPr/>
        </p:nvSpPr>
        <p:spPr bwMode="auto">
          <a:xfrm>
            <a:off x="4724400" y="5257800"/>
            <a:ext cx="4038600" cy="685800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số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nguyên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dương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1654" name="AutoShape 150"/>
          <p:cNvSpPr>
            <a:spLocks noChangeArrowheads="1"/>
          </p:cNvSpPr>
          <p:nvPr/>
        </p:nvSpPr>
        <p:spPr bwMode="auto">
          <a:xfrm>
            <a:off x="63500" y="1110342"/>
            <a:ext cx="4203700" cy="1632858"/>
          </a:xfrm>
          <a:prstGeom prst="wedgeRoundRectCallout">
            <a:avLst>
              <a:gd name="adj1" fmla="val 56473"/>
              <a:gd name="adj2" fmla="val 142449"/>
              <a:gd name="adj3" fmla="val 16667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chemeClr val="accent1"/>
                </a:solidFill>
              </a:rPr>
              <a:t>Số</a:t>
            </a:r>
            <a:r>
              <a:rPr lang="en-US" sz="2400" dirty="0">
                <a:solidFill>
                  <a:schemeClr val="accent1"/>
                </a:solidFill>
              </a:rPr>
              <a:t> 0 </a:t>
            </a:r>
            <a:r>
              <a:rPr lang="en-US" sz="2400" dirty="0" err="1">
                <a:solidFill>
                  <a:schemeClr val="accent1"/>
                </a:solidFill>
              </a:rPr>
              <a:t>không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phải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số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nguyên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dương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cũng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không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là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số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nguyên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âm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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Điểm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gốc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của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trục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sym typeface="Wingdings" pitchFamily="2" charset="2"/>
              </a:rPr>
              <a:t>số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1656" name="AutoShape 152"/>
          <p:cNvSpPr>
            <a:spLocks noChangeArrowheads="1"/>
          </p:cNvSpPr>
          <p:nvPr/>
        </p:nvSpPr>
        <p:spPr bwMode="auto">
          <a:xfrm>
            <a:off x="762000" y="5257800"/>
            <a:ext cx="3276600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số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nguyên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âm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1658" name="Oval 154"/>
          <p:cNvSpPr>
            <a:spLocks noChangeArrowheads="1"/>
          </p:cNvSpPr>
          <p:nvPr/>
        </p:nvSpPr>
        <p:spPr bwMode="auto">
          <a:xfrm>
            <a:off x="1219200" y="3886200"/>
            <a:ext cx="4572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59" name="AutoShape 155"/>
          <p:cNvSpPr>
            <a:spLocks noChangeArrowheads="1"/>
          </p:cNvSpPr>
          <p:nvPr/>
        </p:nvSpPr>
        <p:spPr bwMode="auto">
          <a:xfrm>
            <a:off x="4953000" y="432044"/>
            <a:ext cx="4191000" cy="1297215"/>
          </a:xfrm>
          <a:prstGeom prst="wedgeRoundRectCallout">
            <a:avLst>
              <a:gd name="adj1" fmla="val 34890"/>
              <a:gd name="adj2" fmla="val 243268"/>
              <a:gd name="adj3" fmla="val 16667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chemeClr val="accent1"/>
                </a:solidFill>
              </a:rPr>
              <a:t>Chiều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dương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hướng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từ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trái</a:t>
            </a:r>
            <a:r>
              <a:rPr lang="en-US" sz="2400" dirty="0">
                <a:solidFill>
                  <a:schemeClr val="accent1"/>
                </a:solidFill>
              </a:rPr>
              <a:t> sang </a:t>
            </a:r>
            <a:r>
              <a:rPr lang="en-US" sz="2400" dirty="0" err="1">
                <a:solidFill>
                  <a:schemeClr val="accent1"/>
                </a:solidFill>
              </a:rPr>
              <a:t>phải</a:t>
            </a:r>
            <a:r>
              <a:rPr lang="en-US" sz="2400" dirty="0">
                <a:solidFill>
                  <a:schemeClr val="accent1"/>
                </a:solidFill>
              </a:rPr>
              <a:t> (</a:t>
            </a:r>
            <a:r>
              <a:rPr lang="en-US" sz="2400" dirty="0" err="1">
                <a:solidFill>
                  <a:schemeClr val="accent1"/>
                </a:solidFill>
              </a:rPr>
              <a:t>được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đánh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dấu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bằng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mũi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tên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1660" name="Text Box 156"/>
          <p:cNvSpPr txBox="1">
            <a:spLocks noChangeArrowheads="1"/>
          </p:cNvSpPr>
          <p:nvPr/>
        </p:nvSpPr>
        <p:spPr bwMode="auto">
          <a:xfrm>
            <a:off x="4419600" y="441960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latin typeface=".VnTime" pitchFamily="34" charset="0"/>
              </a:rPr>
              <a:t>0</a:t>
            </a:r>
          </a:p>
        </p:txBody>
      </p:sp>
      <p:sp>
        <p:nvSpPr>
          <p:cNvPr id="21661" name="Rectangle 15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41" y="-1"/>
            <a:ext cx="73152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666" name="Group 162"/>
          <p:cNvGrpSpPr>
            <a:grpSpLocks/>
          </p:cNvGrpSpPr>
          <p:nvPr/>
        </p:nvGrpSpPr>
        <p:grpSpPr bwMode="auto">
          <a:xfrm>
            <a:off x="5167313" y="4953000"/>
            <a:ext cx="3367087" cy="304800"/>
            <a:chOff x="768" y="1584"/>
            <a:chExt cx="2976" cy="576"/>
          </a:xfrm>
          <a:noFill/>
        </p:grpSpPr>
        <p:grpSp>
          <p:nvGrpSpPr>
            <p:cNvPr id="21667" name="Group 163"/>
            <p:cNvGrpSpPr>
              <a:grpSpLocks/>
            </p:cNvGrpSpPr>
            <p:nvPr/>
          </p:nvGrpSpPr>
          <p:grpSpPr bwMode="auto">
            <a:xfrm>
              <a:off x="768" y="1584"/>
              <a:ext cx="2976" cy="576"/>
              <a:chOff x="768" y="1584"/>
              <a:chExt cx="2976" cy="576"/>
            </a:xfrm>
            <a:grpFill/>
          </p:grpSpPr>
          <p:sp>
            <p:nvSpPr>
              <p:cNvPr id="21668" name="AutoShape 164"/>
              <p:cNvSpPr>
                <a:spLocks/>
              </p:cNvSpPr>
              <p:nvPr/>
            </p:nvSpPr>
            <p:spPr bwMode="auto">
              <a:xfrm rot="16200000">
                <a:off x="1824" y="672"/>
                <a:ext cx="336" cy="2448"/>
              </a:xfrm>
              <a:prstGeom prst="leftBrace">
                <a:avLst>
                  <a:gd name="adj1" fmla="val 60714"/>
                  <a:gd name="adj2" fmla="val 50000"/>
                </a:avLst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669" name="Rectangle 165"/>
              <p:cNvSpPr>
                <a:spLocks noChangeArrowheads="1"/>
              </p:cNvSpPr>
              <p:nvPr/>
            </p:nvSpPr>
            <p:spPr bwMode="auto">
              <a:xfrm>
                <a:off x="3024" y="1584"/>
                <a:ext cx="720" cy="57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70" name="Line 166"/>
            <p:cNvSpPr>
              <a:spLocks noChangeShapeType="1"/>
            </p:cNvSpPr>
            <p:nvPr/>
          </p:nvSpPr>
          <p:spPr bwMode="auto">
            <a:xfrm>
              <a:off x="2976" y="1893"/>
              <a:ext cx="480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71" name="Group 167"/>
          <p:cNvGrpSpPr>
            <a:grpSpLocks/>
          </p:cNvGrpSpPr>
          <p:nvPr/>
        </p:nvGrpSpPr>
        <p:grpSpPr bwMode="auto">
          <a:xfrm>
            <a:off x="914400" y="4953000"/>
            <a:ext cx="3276600" cy="381000"/>
            <a:chOff x="1056" y="3408"/>
            <a:chExt cx="2256" cy="240"/>
          </a:xfrm>
        </p:grpSpPr>
        <p:grpSp>
          <p:nvGrpSpPr>
            <p:cNvPr id="21672" name="Group 168"/>
            <p:cNvGrpSpPr>
              <a:grpSpLocks/>
            </p:cNvGrpSpPr>
            <p:nvPr/>
          </p:nvGrpSpPr>
          <p:grpSpPr bwMode="auto">
            <a:xfrm>
              <a:off x="1104" y="3408"/>
              <a:ext cx="2208" cy="240"/>
              <a:chOff x="432" y="3168"/>
              <a:chExt cx="2208" cy="240"/>
            </a:xfrm>
          </p:grpSpPr>
          <p:sp>
            <p:nvSpPr>
              <p:cNvPr id="21673" name="AutoShape 169"/>
              <p:cNvSpPr>
                <a:spLocks/>
              </p:cNvSpPr>
              <p:nvPr/>
            </p:nvSpPr>
            <p:spPr bwMode="auto">
              <a:xfrm rot="16200000">
                <a:off x="1464" y="2232"/>
                <a:ext cx="240" cy="2112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1674" name="Text Box 170"/>
              <p:cNvSpPr txBox="1">
                <a:spLocks noChangeArrowheads="1"/>
              </p:cNvSpPr>
              <p:nvPr/>
            </p:nvSpPr>
            <p:spPr bwMode="auto">
              <a:xfrm>
                <a:off x="432" y="316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21675" name="Line 171"/>
            <p:cNvSpPr>
              <a:spLocks noChangeShapeType="1"/>
            </p:cNvSpPr>
            <p:nvPr/>
          </p:nvSpPr>
          <p:spPr bwMode="auto">
            <a:xfrm flipH="1">
              <a:off x="1056" y="3534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76" name="Text Box 172"/>
          <p:cNvSpPr txBox="1">
            <a:spLocks noChangeArrowheads="1"/>
          </p:cNvSpPr>
          <p:nvPr/>
        </p:nvSpPr>
        <p:spPr bwMode="auto">
          <a:xfrm>
            <a:off x="8127091" y="4396467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1677" name="Text Box 173"/>
          <p:cNvSpPr txBox="1">
            <a:spLocks noChangeArrowheads="1"/>
          </p:cNvSpPr>
          <p:nvPr/>
        </p:nvSpPr>
        <p:spPr bwMode="auto">
          <a:xfrm>
            <a:off x="457200" y="4343400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1678" name="Rectangle 17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5791200"/>
            <a:ext cx="8458200" cy="609600"/>
            <a:chOff x="685800" y="5791200"/>
            <a:chExt cx="8458200" cy="609600"/>
          </a:xfrm>
        </p:grpSpPr>
        <p:grpSp>
          <p:nvGrpSpPr>
            <p:cNvPr id="21686" name="Group 182"/>
            <p:cNvGrpSpPr>
              <a:grpSpLocks/>
            </p:cNvGrpSpPr>
            <p:nvPr/>
          </p:nvGrpSpPr>
          <p:grpSpPr bwMode="auto">
            <a:xfrm>
              <a:off x="685800" y="5791200"/>
              <a:ext cx="8458200" cy="609600"/>
              <a:chOff x="528" y="3696"/>
              <a:chExt cx="5232" cy="384"/>
            </a:xfrm>
            <a:noFill/>
          </p:grpSpPr>
          <p:grpSp>
            <p:nvGrpSpPr>
              <p:cNvPr id="21679" name="Group 175"/>
              <p:cNvGrpSpPr>
                <a:grpSpLocks/>
              </p:cNvGrpSpPr>
              <p:nvPr/>
            </p:nvGrpSpPr>
            <p:grpSpPr bwMode="auto">
              <a:xfrm>
                <a:off x="768" y="3744"/>
                <a:ext cx="4992" cy="336"/>
                <a:chOff x="768" y="1584"/>
                <a:chExt cx="2976" cy="576"/>
              </a:xfrm>
              <a:grpFill/>
            </p:grpSpPr>
            <p:grpSp>
              <p:nvGrpSpPr>
                <p:cNvPr id="21680" name="Group 176"/>
                <p:cNvGrpSpPr>
                  <a:grpSpLocks/>
                </p:cNvGrpSpPr>
                <p:nvPr/>
              </p:nvGrpSpPr>
              <p:grpSpPr bwMode="auto">
                <a:xfrm>
                  <a:off x="768" y="1584"/>
                  <a:ext cx="2976" cy="576"/>
                  <a:chOff x="768" y="1584"/>
                  <a:chExt cx="2976" cy="576"/>
                </a:xfrm>
                <a:grpFill/>
              </p:grpSpPr>
              <p:sp>
                <p:nvSpPr>
                  <p:cNvPr id="21681" name="AutoShape 177"/>
                  <p:cNvSpPr>
                    <a:spLocks/>
                  </p:cNvSpPr>
                  <p:nvPr/>
                </p:nvSpPr>
                <p:spPr bwMode="auto">
                  <a:xfrm rot="16200000">
                    <a:off x="1824" y="672"/>
                    <a:ext cx="336" cy="2448"/>
                  </a:xfrm>
                  <a:prstGeom prst="leftBrace">
                    <a:avLst>
                      <a:gd name="adj1" fmla="val 60714"/>
                      <a:gd name="adj2" fmla="val 50000"/>
                    </a:avLst>
                  </a:prstGeom>
                  <a:grp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1682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584"/>
                    <a:ext cx="720" cy="57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83" name="Line 179"/>
                <p:cNvSpPr>
                  <a:spLocks noChangeShapeType="1"/>
                </p:cNvSpPr>
                <p:nvPr/>
              </p:nvSpPr>
              <p:spPr bwMode="auto">
                <a:xfrm>
                  <a:off x="2976" y="1893"/>
                  <a:ext cx="480" cy="0"/>
                </a:xfrm>
                <a:prstGeom prst="line">
                  <a:avLst/>
                </a:prstGeom>
                <a:grp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85" name="Rectangle 181"/>
              <p:cNvSpPr>
                <a:spLocks noChangeArrowheads="1"/>
              </p:cNvSpPr>
              <p:nvPr/>
            </p:nvSpPr>
            <p:spPr bwMode="auto">
              <a:xfrm>
                <a:off x="528" y="3696"/>
                <a:ext cx="528" cy="33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84" name="Line 180"/>
            <p:cNvSpPr>
              <a:spLocks noChangeShapeType="1"/>
            </p:cNvSpPr>
            <p:nvPr/>
          </p:nvSpPr>
          <p:spPr bwMode="auto">
            <a:xfrm flipH="1">
              <a:off x="996193" y="6157913"/>
              <a:ext cx="77598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88" name="AutoShape 184"/>
          <p:cNvSpPr>
            <a:spLocks noChangeArrowheads="1"/>
          </p:cNvSpPr>
          <p:nvPr/>
        </p:nvSpPr>
        <p:spPr bwMode="auto">
          <a:xfrm>
            <a:off x="2438400" y="6172200"/>
            <a:ext cx="5029200" cy="685800"/>
          </a:xfrm>
          <a:prstGeom prst="wedgeRoundRectCallout">
            <a:avLst>
              <a:gd name="adj1" fmla="val -17046"/>
              <a:gd name="adj2" fmla="val -15138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nguyên</a:t>
            </a:r>
            <a:r>
              <a:rPr lang="en-US" sz="3200" b="1" dirty="0">
                <a:solidFill>
                  <a:srgbClr val="FF0000"/>
                </a:solidFill>
              </a:rPr>
              <a:t> Z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3600" y="4343400"/>
            <a:ext cx="50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4368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43400" y="1905000"/>
            <a:ext cx="3200400" cy="2246769"/>
            <a:chOff x="4343400" y="1905000"/>
            <a:chExt cx="3200400" cy="2246769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4343400" y="1905000"/>
              <a:ext cx="3200400" cy="1905000"/>
            </a:xfrm>
            <a:prstGeom prst="wedgeRoundRectCallout">
              <a:avLst>
                <a:gd name="adj1" fmla="val -33946"/>
                <a:gd name="adj2" fmla="val 7813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92990" y="1905000"/>
              <a:ext cx="307461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+/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trục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  <a:p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2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51" grpId="0"/>
      <p:bldP spid="21654" grpId="0" animBg="1"/>
      <p:bldP spid="21659" grpId="0" animBg="1"/>
      <p:bldP spid="21660" grpId="0"/>
      <p:bldP spid="21660" grpId="1"/>
      <p:bldP spid="21676" grpId="0"/>
      <p:bldP spid="2167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75463" y="32472"/>
            <a:ext cx="2268537" cy="6858000"/>
            <a:chOff x="4281" y="81"/>
            <a:chExt cx="1429" cy="432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81" y="81"/>
              <a:ext cx="1429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759" y="2650"/>
              <a:ext cx="15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29" y="2650"/>
              <a:ext cx="19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756" y="621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759" y="3872"/>
              <a:ext cx="15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29" y="3872"/>
              <a:ext cx="19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759" y="3483"/>
              <a:ext cx="15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829" y="3483"/>
              <a:ext cx="19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759" y="3066"/>
              <a:ext cx="15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829" y="3066"/>
              <a:ext cx="19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775" y="1010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768" y="1434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781" y="1851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797" y="2254"/>
              <a:ext cx="19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4961" y="380"/>
              <a:ext cx="57" cy="3854"/>
            </a:xfrm>
            <a:custGeom>
              <a:avLst/>
              <a:gdLst>
                <a:gd name="T0" fmla="*/ 19 w 57"/>
                <a:gd name="T1" fmla="*/ 3854 h 3854"/>
                <a:gd name="T2" fmla="*/ 19 w 57"/>
                <a:gd name="T3" fmla="*/ 52 h 3854"/>
                <a:gd name="T4" fmla="*/ 38 w 57"/>
                <a:gd name="T5" fmla="*/ 52 h 3854"/>
                <a:gd name="T6" fmla="*/ 38 w 57"/>
                <a:gd name="T7" fmla="*/ 3854 h 3854"/>
                <a:gd name="T8" fmla="*/ 19 w 57"/>
                <a:gd name="T9" fmla="*/ 3854 h 3854"/>
                <a:gd name="T10" fmla="*/ 0 w 57"/>
                <a:gd name="T11" fmla="*/ 62 h 3854"/>
                <a:gd name="T12" fmla="*/ 28 w 57"/>
                <a:gd name="T13" fmla="*/ 0 h 3854"/>
                <a:gd name="T14" fmla="*/ 57 w 57"/>
                <a:gd name="T15" fmla="*/ 62 h 3854"/>
                <a:gd name="T16" fmla="*/ 0 w 57"/>
                <a:gd name="T17" fmla="*/ 62 h 3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854">
                  <a:moveTo>
                    <a:pt x="19" y="3854"/>
                  </a:moveTo>
                  <a:lnTo>
                    <a:pt x="19" y="52"/>
                  </a:lnTo>
                  <a:lnTo>
                    <a:pt x="38" y="52"/>
                  </a:lnTo>
                  <a:lnTo>
                    <a:pt x="38" y="3854"/>
                  </a:lnTo>
                  <a:lnTo>
                    <a:pt x="19" y="3854"/>
                  </a:lnTo>
                  <a:close/>
                  <a:moveTo>
                    <a:pt x="0" y="62"/>
                  </a:moveTo>
                  <a:lnTo>
                    <a:pt x="28" y="0"/>
                  </a:lnTo>
                  <a:lnTo>
                    <a:pt x="57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951" y="1571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951" y="3613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951" y="1994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951" y="2397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951" y="2807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951" y="3210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951" y="772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951" y="1182"/>
              <a:ext cx="76" cy="21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951" y="4023"/>
              <a:ext cx="76" cy="20"/>
            </a:xfrm>
            <a:prstGeom prst="rect">
              <a:avLst/>
            </a:pr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57200" y="507135"/>
            <a:ext cx="3440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1" y="1410244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0" y="34391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732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3190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" y="443805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-5;-4; -2; 3;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110345"/>
            <a:ext cx="289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39200" cy="114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4876800" cy="360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2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33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2123</Words>
  <Application>Microsoft Office PowerPoint</Application>
  <PresentationFormat>On-screen Show (4:3)</PresentationFormat>
  <Paragraphs>430</Paragraphs>
  <Slides>27</Slides>
  <Notes>5</Notes>
  <HiddenSlides>0</HiddenSlides>
  <MMClips>12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.VnSouthern</vt:lpstr>
      <vt:lpstr>.VnTime</vt:lpstr>
      <vt:lpstr>Arial</vt:lpstr>
      <vt:lpstr>Calibri</vt:lpstr>
      <vt:lpstr>Calibri Light</vt:lpstr>
      <vt:lpstr>Cambria Math</vt:lpstr>
      <vt:lpstr>Symbol</vt:lpstr>
      <vt:lpstr>Times New Roman</vt:lpstr>
      <vt:lpstr>VNI-Helve</vt:lpstr>
      <vt:lpstr>VNI-Ongdo (nobita)</vt:lpstr>
      <vt:lpstr>Wingdings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2021-09-02T13:49:05Z</dcterms:created>
  <dcterms:modified xsi:type="dcterms:W3CDTF">2024-12-11T08:13:38Z</dcterms:modified>
</cp:coreProperties>
</file>